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5" r:id="rId9"/>
    <p:sldId id="273" r:id="rId10"/>
    <p:sldId id="266" r:id="rId11"/>
    <p:sldId id="264" r:id="rId12"/>
    <p:sldId id="267" r:id="rId13"/>
    <p:sldId id="271" r:id="rId14"/>
    <p:sldId id="268" r:id="rId15"/>
    <p:sldId id="262" r:id="rId16"/>
    <p:sldId id="270" r:id="rId17"/>
    <p:sldId id="272" r:id="rId18"/>
    <p:sldId id="274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944A"/>
    <a:srgbClr val="2931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>
        <p:scale>
          <a:sx n="125" d="100"/>
          <a:sy n="125" d="100"/>
        </p:scale>
        <p:origin x="192" y="-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Положение подвижки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</c:v>
                </c:pt>
              </c:strCache>
            </c:strRef>
          </c:tx>
          <c:spPr>
            <a:ln w="22225" cap="rnd">
              <a:solidFill>
                <a:schemeClr val="accent6"/>
              </a:solidFill>
            </a:ln>
            <a:effectLst/>
          </c:spPr>
          <c:marker>
            <c:symbol val="circle"/>
            <c:size val="4"/>
            <c:spPr>
              <a:solidFill>
                <a:schemeClr val="accent5"/>
              </a:solidFill>
              <a:ln w="0">
                <a:solidFill>
                  <a:schemeClr val="bg1"/>
                </a:solidFill>
              </a:ln>
              <a:effectLst/>
            </c:spPr>
          </c:marker>
          <c:xVal>
            <c:numRef>
              <c:f>Sheet1!$A$2:$A$306</c:f>
              <c:numCache>
                <c:formatCode>General</c:formatCode>
                <c:ptCount val="30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1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1</c:v>
                </c:pt>
                <c:pt idx="72">
                  <c:v>1</c:v>
                </c:pt>
                <c:pt idx="73">
                  <c:v>1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1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1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1</c:v>
                </c:pt>
                <c:pt idx="96">
                  <c:v>1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1</c:v>
                </c:pt>
                <c:pt idx="102">
                  <c:v>1</c:v>
                </c:pt>
                <c:pt idx="103">
                  <c:v>1</c:v>
                </c:pt>
                <c:pt idx="104">
                  <c:v>1</c:v>
                </c:pt>
                <c:pt idx="105">
                  <c:v>1</c:v>
                </c:pt>
                <c:pt idx="106">
                  <c:v>1</c:v>
                </c:pt>
                <c:pt idx="107">
                  <c:v>1</c:v>
                </c:pt>
                <c:pt idx="108">
                  <c:v>1</c:v>
                </c:pt>
                <c:pt idx="109">
                  <c:v>1</c:v>
                </c:pt>
                <c:pt idx="110">
                  <c:v>1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1</c:v>
                </c:pt>
                <c:pt idx="115">
                  <c:v>1</c:v>
                </c:pt>
                <c:pt idx="116">
                  <c:v>1</c:v>
                </c:pt>
                <c:pt idx="117">
                  <c:v>1</c:v>
                </c:pt>
                <c:pt idx="118">
                  <c:v>1</c:v>
                </c:pt>
                <c:pt idx="119">
                  <c:v>1</c:v>
                </c:pt>
                <c:pt idx="120">
                  <c:v>1</c:v>
                </c:pt>
                <c:pt idx="121">
                  <c:v>1</c:v>
                </c:pt>
                <c:pt idx="122">
                  <c:v>2</c:v>
                </c:pt>
                <c:pt idx="123">
                  <c:v>2</c:v>
                </c:pt>
                <c:pt idx="124">
                  <c:v>2</c:v>
                </c:pt>
                <c:pt idx="125">
                  <c:v>2</c:v>
                </c:pt>
                <c:pt idx="126">
                  <c:v>2</c:v>
                </c:pt>
                <c:pt idx="127">
                  <c:v>2</c:v>
                </c:pt>
                <c:pt idx="128">
                  <c:v>2</c:v>
                </c:pt>
                <c:pt idx="129">
                  <c:v>2</c:v>
                </c:pt>
                <c:pt idx="130">
                  <c:v>2</c:v>
                </c:pt>
                <c:pt idx="131">
                  <c:v>2</c:v>
                </c:pt>
                <c:pt idx="132">
                  <c:v>2</c:v>
                </c:pt>
                <c:pt idx="133">
                  <c:v>2</c:v>
                </c:pt>
                <c:pt idx="134">
                  <c:v>2</c:v>
                </c:pt>
                <c:pt idx="135">
                  <c:v>2</c:v>
                </c:pt>
                <c:pt idx="136">
                  <c:v>2</c:v>
                </c:pt>
                <c:pt idx="137">
                  <c:v>2</c:v>
                </c:pt>
                <c:pt idx="138">
                  <c:v>2</c:v>
                </c:pt>
                <c:pt idx="139">
                  <c:v>2</c:v>
                </c:pt>
                <c:pt idx="140">
                  <c:v>2</c:v>
                </c:pt>
                <c:pt idx="141">
                  <c:v>2</c:v>
                </c:pt>
                <c:pt idx="142">
                  <c:v>2</c:v>
                </c:pt>
                <c:pt idx="143">
                  <c:v>2</c:v>
                </c:pt>
                <c:pt idx="144">
                  <c:v>2</c:v>
                </c:pt>
                <c:pt idx="145">
                  <c:v>2</c:v>
                </c:pt>
                <c:pt idx="146">
                  <c:v>2</c:v>
                </c:pt>
                <c:pt idx="147">
                  <c:v>2</c:v>
                </c:pt>
                <c:pt idx="148">
                  <c:v>2</c:v>
                </c:pt>
                <c:pt idx="149">
                  <c:v>2</c:v>
                </c:pt>
                <c:pt idx="150">
                  <c:v>2</c:v>
                </c:pt>
                <c:pt idx="151">
                  <c:v>2</c:v>
                </c:pt>
                <c:pt idx="152">
                  <c:v>2</c:v>
                </c:pt>
                <c:pt idx="153">
                  <c:v>2</c:v>
                </c:pt>
                <c:pt idx="154">
                  <c:v>2</c:v>
                </c:pt>
                <c:pt idx="155">
                  <c:v>2</c:v>
                </c:pt>
                <c:pt idx="156">
                  <c:v>2</c:v>
                </c:pt>
                <c:pt idx="157">
                  <c:v>2</c:v>
                </c:pt>
                <c:pt idx="158">
                  <c:v>2</c:v>
                </c:pt>
                <c:pt idx="159">
                  <c:v>2</c:v>
                </c:pt>
                <c:pt idx="160">
                  <c:v>2</c:v>
                </c:pt>
                <c:pt idx="161">
                  <c:v>2</c:v>
                </c:pt>
                <c:pt idx="162">
                  <c:v>2</c:v>
                </c:pt>
                <c:pt idx="163">
                  <c:v>2</c:v>
                </c:pt>
                <c:pt idx="164">
                  <c:v>2</c:v>
                </c:pt>
                <c:pt idx="165">
                  <c:v>2</c:v>
                </c:pt>
                <c:pt idx="166">
                  <c:v>2</c:v>
                </c:pt>
                <c:pt idx="167">
                  <c:v>2</c:v>
                </c:pt>
                <c:pt idx="168">
                  <c:v>2</c:v>
                </c:pt>
                <c:pt idx="169">
                  <c:v>2</c:v>
                </c:pt>
                <c:pt idx="170">
                  <c:v>2</c:v>
                </c:pt>
                <c:pt idx="171">
                  <c:v>2</c:v>
                </c:pt>
                <c:pt idx="172">
                  <c:v>2</c:v>
                </c:pt>
                <c:pt idx="173">
                  <c:v>2</c:v>
                </c:pt>
                <c:pt idx="174">
                  <c:v>2</c:v>
                </c:pt>
                <c:pt idx="175">
                  <c:v>2</c:v>
                </c:pt>
                <c:pt idx="176">
                  <c:v>2</c:v>
                </c:pt>
                <c:pt idx="177">
                  <c:v>2</c:v>
                </c:pt>
                <c:pt idx="178">
                  <c:v>2</c:v>
                </c:pt>
                <c:pt idx="179">
                  <c:v>2</c:v>
                </c:pt>
                <c:pt idx="180">
                  <c:v>2</c:v>
                </c:pt>
                <c:pt idx="181">
                  <c:v>2</c:v>
                </c:pt>
                <c:pt idx="182">
                  <c:v>2</c:v>
                </c:pt>
                <c:pt idx="183">
                  <c:v>3</c:v>
                </c:pt>
                <c:pt idx="184">
                  <c:v>3</c:v>
                </c:pt>
                <c:pt idx="185">
                  <c:v>3</c:v>
                </c:pt>
                <c:pt idx="186">
                  <c:v>3</c:v>
                </c:pt>
                <c:pt idx="187">
                  <c:v>3</c:v>
                </c:pt>
                <c:pt idx="188">
                  <c:v>3</c:v>
                </c:pt>
                <c:pt idx="189">
                  <c:v>3</c:v>
                </c:pt>
                <c:pt idx="190">
                  <c:v>3</c:v>
                </c:pt>
                <c:pt idx="191">
                  <c:v>3</c:v>
                </c:pt>
                <c:pt idx="192">
                  <c:v>3</c:v>
                </c:pt>
                <c:pt idx="193">
                  <c:v>3</c:v>
                </c:pt>
                <c:pt idx="194">
                  <c:v>3</c:v>
                </c:pt>
                <c:pt idx="195">
                  <c:v>3</c:v>
                </c:pt>
                <c:pt idx="196">
                  <c:v>3</c:v>
                </c:pt>
                <c:pt idx="197">
                  <c:v>3</c:v>
                </c:pt>
                <c:pt idx="198">
                  <c:v>3</c:v>
                </c:pt>
                <c:pt idx="199">
                  <c:v>3</c:v>
                </c:pt>
                <c:pt idx="200">
                  <c:v>3</c:v>
                </c:pt>
                <c:pt idx="201">
                  <c:v>3</c:v>
                </c:pt>
                <c:pt idx="202">
                  <c:v>3</c:v>
                </c:pt>
                <c:pt idx="203">
                  <c:v>3</c:v>
                </c:pt>
                <c:pt idx="204">
                  <c:v>3</c:v>
                </c:pt>
                <c:pt idx="205">
                  <c:v>3</c:v>
                </c:pt>
                <c:pt idx="206">
                  <c:v>3</c:v>
                </c:pt>
                <c:pt idx="207">
                  <c:v>3</c:v>
                </c:pt>
                <c:pt idx="208">
                  <c:v>3</c:v>
                </c:pt>
                <c:pt idx="209">
                  <c:v>3</c:v>
                </c:pt>
                <c:pt idx="210">
                  <c:v>3</c:v>
                </c:pt>
                <c:pt idx="211">
                  <c:v>3</c:v>
                </c:pt>
                <c:pt idx="212">
                  <c:v>3</c:v>
                </c:pt>
                <c:pt idx="213">
                  <c:v>3</c:v>
                </c:pt>
                <c:pt idx="214">
                  <c:v>3</c:v>
                </c:pt>
                <c:pt idx="215">
                  <c:v>3</c:v>
                </c:pt>
                <c:pt idx="216">
                  <c:v>3</c:v>
                </c:pt>
                <c:pt idx="217">
                  <c:v>3</c:v>
                </c:pt>
                <c:pt idx="218">
                  <c:v>3</c:v>
                </c:pt>
                <c:pt idx="219">
                  <c:v>3</c:v>
                </c:pt>
                <c:pt idx="220">
                  <c:v>3</c:v>
                </c:pt>
                <c:pt idx="221">
                  <c:v>3</c:v>
                </c:pt>
                <c:pt idx="222">
                  <c:v>3</c:v>
                </c:pt>
                <c:pt idx="223">
                  <c:v>3</c:v>
                </c:pt>
                <c:pt idx="224">
                  <c:v>3</c:v>
                </c:pt>
                <c:pt idx="225">
                  <c:v>3</c:v>
                </c:pt>
                <c:pt idx="226">
                  <c:v>3</c:v>
                </c:pt>
                <c:pt idx="227">
                  <c:v>3</c:v>
                </c:pt>
                <c:pt idx="228">
                  <c:v>3</c:v>
                </c:pt>
                <c:pt idx="229">
                  <c:v>3</c:v>
                </c:pt>
                <c:pt idx="230">
                  <c:v>3</c:v>
                </c:pt>
                <c:pt idx="231">
                  <c:v>3</c:v>
                </c:pt>
                <c:pt idx="232">
                  <c:v>3</c:v>
                </c:pt>
                <c:pt idx="233">
                  <c:v>3</c:v>
                </c:pt>
                <c:pt idx="234">
                  <c:v>3</c:v>
                </c:pt>
                <c:pt idx="235">
                  <c:v>3</c:v>
                </c:pt>
                <c:pt idx="236">
                  <c:v>3</c:v>
                </c:pt>
                <c:pt idx="237">
                  <c:v>3</c:v>
                </c:pt>
                <c:pt idx="238">
                  <c:v>3</c:v>
                </c:pt>
                <c:pt idx="239">
                  <c:v>3</c:v>
                </c:pt>
                <c:pt idx="240">
                  <c:v>3</c:v>
                </c:pt>
                <c:pt idx="241">
                  <c:v>3</c:v>
                </c:pt>
                <c:pt idx="242">
                  <c:v>3</c:v>
                </c:pt>
                <c:pt idx="243">
                  <c:v>3</c:v>
                </c:pt>
                <c:pt idx="244">
                  <c:v>4</c:v>
                </c:pt>
                <c:pt idx="245">
                  <c:v>4</c:v>
                </c:pt>
                <c:pt idx="246">
                  <c:v>4</c:v>
                </c:pt>
                <c:pt idx="247">
                  <c:v>4</c:v>
                </c:pt>
                <c:pt idx="248">
                  <c:v>4</c:v>
                </c:pt>
                <c:pt idx="249">
                  <c:v>4</c:v>
                </c:pt>
                <c:pt idx="250">
                  <c:v>4</c:v>
                </c:pt>
                <c:pt idx="251">
                  <c:v>4</c:v>
                </c:pt>
                <c:pt idx="252">
                  <c:v>4</c:v>
                </c:pt>
                <c:pt idx="253">
                  <c:v>4</c:v>
                </c:pt>
                <c:pt idx="254">
                  <c:v>4</c:v>
                </c:pt>
                <c:pt idx="255">
                  <c:v>4</c:v>
                </c:pt>
                <c:pt idx="256">
                  <c:v>4</c:v>
                </c:pt>
                <c:pt idx="257">
                  <c:v>4</c:v>
                </c:pt>
                <c:pt idx="258">
                  <c:v>4</c:v>
                </c:pt>
                <c:pt idx="259">
                  <c:v>4</c:v>
                </c:pt>
                <c:pt idx="260">
                  <c:v>4</c:v>
                </c:pt>
                <c:pt idx="261">
                  <c:v>4</c:v>
                </c:pt>
                <c:pt idx="262">
                  <c:v>4</c:v>
                </c:pt>
                <c:pt idx="263">
                  <c:v>4</c:v>
                </c:pt>
                <c:pt idx="264">
                  <c:v>4</c:v>
                </c:pt>
                <c:pt idx="265">
                  <c:v>4</c:v>
                </c:pt>
                <c:pt idx="266">
                  <c:v>4</c:v>
                </c:pt>
                <c:pt idx="267">
                  <c:v>4</c:v>
                </c:pt>
                <c:pt idx="268">
                  <c:v>4</c:v>
                </c:pt>
                <c:pt idx="269">
                  <c:v>4</c:v>
                </c:pt>
                <c:pt idx="270">
                  <c:v>4</c:v>
                </c:pt>
                <c:pt idx="271">
                  <c:v>4</c:v>
                </c:pt>
                <c:pt idx="272">
                  <c:v>4</c:v>
                </c:pt>
                <c:pt idx="273">
                  <c:v>4</c:v>
                </c:pt>
                <c:pt idx="274">
                  <c:v>4</c:v>
                </c:pt>
                <c:pt idx="275">
                  <c:v>4</c:v>
                </c:pt>
                <c:pt idx="276">
                  <c:v>4</c:v>
                </c:pt>
                <c:pt idx="277">
                  <c:v>4</c:v>
                </c:pt>
                <c:pt idx="278">
                  <c:v>4</c:v>
                </c:pt>
                <c:pt idx="279">
                  <c:v>4</c:v>
                </c:pt>
                <c:pt idx="280">
                  <c:v>4</c:v>
                </c:pt>
                <c:pt idx="281">
                  <c:v>4</c:v>
                </c:pt>
                <c:pt idx="282">
                  <c:v>4</c:v>
                </c:pt>
                <c:pt idx="283">
                  <c:v>4</c:v>
                </c:pt>
                <c:pt idx="284">
                  <c:v>4</c:v>
                </c:pt>
                <c:pt idx="285">
                  <c:v>4</c:v>
                </c:pt>
                <c:pt idx="286">
                  <c:v>4</c:v>
                </c:pt>
                <c:pt idx="287">
                  <c:v>4</c:v>
                </c:pt>
                <c:pt idx="288">
                  <c:v>4</c:v>
                </c:pt>
                <c:pt idx="289">
                  <c:v>4</c:v>
                </c:pt>
                <c:pt idx="290">
                  <c:v>4</c:v>
                </c:pt>
                <c:pt idx="291">
                  <c:v>4</c:v>
                </c:pt>
                <c:pt idx="292">
                  <c:v>4</c:v>
                </c:pt>
                <c:pt idx="293">
                  <c:v>4</c:v>
                </c:pt>
                <c:pt idx="294">
                  <c:v>4</c:v>
                </c:pt>
                <c:pt idx="295">
                  <c:v>4</c:v>
                </c:pt>
                <c:pt idx="296">
                  <c:v>4</c:v>
                </c:pt>
                <c:pt idx="297">
                  <c:v>4</c:v>
                </c:pt>
                <c:pt idx="298">
                  <c:v>4</c:v>
                </c:pt>
                <c:pt idx="299">
                  <c:v>4</c:v>
                </c:pt>
                <c:pt idx="300">
                  <c:v>4</c:v>
                </c:pt>
                <c:pt idx="301">
                  <c:v>4</c:v>
                </c:pt>
                <c:pt idx="302">
                  <c:v>4</c:v>
                </c:pt>
                <c:pt idx="303">
                  <c:v>4</c:v>
                </c:pt>
                <c:pt idx="304">
                  <c:v>4</c:v>
                </c:pt>
              </c:numCache>
            </c:numRef>
          </c:xVal>
          <c:yVal>
            <c:numRef>
              <c:f>Sheet1!$B$2:$B$306</c:f>
              <c:numCache>
                <c:formatCode>General</c:formatCode>
                <c:ptCount val="30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0</c:v>
                </c:pt>
                <c:pt idx="62">
                  <c:v>1</c:v>
                </c:pt>
                <c:pt idx="63">
                  <c:v>2</c:v>
                </c:pt>
                <c:pt idx="64">
                  <c:v>3</c:v>
                </c:pt>
                <c:pt idx="65">
                  <c:v>4</c:v>
                </c:pt>
                <c:pt idx="66">
                  <c:v>5</c:v>
                </c:pt>
                <c:pt idx="67">
                  <c:v>6</c:v>
                </c:pt>
                <c:pt idx="68">
                  <c:v>7</c:v>
                </c:pt>
                <c:pt idx="69">
                  <c:v>8</c:v>
                </c:pt>
                <c:pt idx="70">
                  <c:v>9</c:v>
                </c:pt>
                <c:pt idx="71">
                  <c:v>10</c:v>
                </c:pt>
                <c:pt idx="72">
                  <c:v>11</c:v>
                </c:pt>
                <c:pt idx="73">
                  <c:v>12</c:v>
                </c:pt>
                <c:pt idx="74">
                  <c:v>13</c:v>
                </c:pt>
                <c:pt idx="75">
                  <c:v>14</c:v>
                </c:pt>
                <c:pt idx="76">
                  <c:v>15</c:v>
                </c:pt>
                <c:pt idx="77">
                  <c:v>16</c:v>
                </c:pt>
                <c:pt idx="78">
                  <c:v>17</c:v>
                </c:pt>
                <c:pt idx="79">
                  <c:v>18</c:v>
                </c:pt>
                <c:pt idx="80">
                  <c:v>19</c:v>
                </c:pt>
                <c:pt idx="81">
                  <c:v>20</c:v>
                </c:pt>
                <c:pt idx="82">
                  <c:v>21</c:v>
                </c:pt>
                <c:pt idx="83">
                  <c:v>22</c:v>
                </c:pt>
                <c:pt idx="84">
                  <c:v>23</c:v>
                </c:pt>
                <c:pt idx="85">
                  <c:v>24</c:v>
                </c:pt>
                <c:pt idx="86">
                  <c:v>25</c:v>
                </c:pt>
                <c:pt idx="87">
                  <c:v>26</c:v>
                </c:pt>
                <c:pt idx="88">
                  <c:v>27</c:v>
                </c:pt>
                <c:pt idx="89">
                  <c:v>28</c:v>
                </c:pt>
                <c:pt idx="90">
                  <c:v>29</c:v>
                </c:pt>
                <c:pt idx="91">
                  <c:v>30</c:v>
                </c:pt>
                <c:pt idx="92">
                  <c:v>31</c:v>
                </c:pt>
                <c:pt idx="93">
                  <c:v>32</c:v>
                </c:pt>
                <c:pt idx="94">
                  <c:v>33</c:v>
                </c:pt>
                <c:pt idx="95">
                  <c:v>34</c:v>
                </c:pt>
                <c:pt idx="96">
                  <c:v>35</c:v>
                </c:pt>
                <c:pt idx="97">
                  <c:v>36</c:v>
                </c:pt>
                <c:pt idx="98">
                  <c:v>37</c:v>
                </c:pt>
                <c:pt idx="99">
                  <c:v>38</c:v>
                </c:pt>
                <c:pt idx="100">
                  <c:v>39</c:v>
                </c:pt>
                <c:pt idx="101">
                  <c:v>40</c:v>
                </c:pt>
                <c:pt idx="102">
                  <c:v>41</c:v>
                </c:pt>
                <c:pt idx="103">
                  <c:v>42</c:v>
                </c:pt>
                <c:pt idx="104">
                  <c:v>43</c:v>
                </c:pt>
                <c:pt idx="105">
                  <c:v>44</c:v>
                </c:pt>
                <c:pt idx="106">
                  <c:v>45</c:v>
                </c:pt>
                <c:pt idx="107">
                  <c:v>46</c:v>
                </c:pt>
                <c:pt idx="108">
                  <c:v>47</c:v>
                </c:pt>
                <c:pt idx="109">
                  <c:v>48</c:v>
                </c:pt>
                <c:pt idx="110">
                  <c:v>49</c:v>
                </c:pt>
                <c:pt idx="111">
                  <c:v>50</c:v>
                </c:pt>
                <c:pt idx="112">
                  <c:v>51</c:v>
                </c:pt>
                <c:pt idx="113">
                  <c:v>52</c:v>
                </c:pt>
                <c:pt idx="114">
                  <c:v>53</c:v>
                </c:pt>
                <c:pt idx="115">
                  <c:v>54</c:v>
                </c:pt>
                <c:pt idx="116">
                  <c:v>55</c:v>
                </c:pt>
                <c:pt idx="117">
                  <c:v>56</c:v>
                </c:pt>
                <c:pt idx="118">
                  <c:v>57</c:v>
                </c:pt>
                <c:pt idx="119">
                  <c:v>58</c:v>
                </c:pt>
                <c:pt idx="120">
                  <c:v>59</c:v>
                </c:pt>
                <c:pt idx="121">
                  <c:v>60</c:v>
                </c:pt>
                <c:pt idx="122">
                  <c:v>0</c:v>
                </c:pt>
                <c:pt idx="123">
                  <c:v>1</c:v>
                </c:pt>
                <c:pt idx="124">
                  <c:v>2</c:v>
                </c:pt>
                <c:pt idx="125">
                  <c:v>3</c:v>
                </c:pt>
                <c:pt idx="126">
                  <c:v>4</c:v>
                </c:pt>
                <c:pt idx="127">
                  <c:v>5</c:v>
                </c:pt>
                <c:pt idx="128">
                  <c:v>6</c:v>
                </c:pt>
                <c:pt idx="129">
                  <c:v>7</c:v>
                </c:pt>
                <c:pt idx="130">
                  <c:v>8</c:v>
                </c:pt>
                <c:pt idx="131">
                  <c:v>9</c:v>
                </c:pt>
                <c:pt idx="132">
                  <c:v>10</c:v>
                </c:pt>
                <c:pt idx="133">
                  <c:v>11</c:v>
                </c:pt>
                <c:pt idx="134">
                  <c:v>12</c:v>
                </c:pt>
                <c:pt idx="135">
                  <c:v>13</c:v>
                </c:pt>
                <c:pt idx="136">
                  <c:v>14</c:v>
                </c:pt>
                <c:pt idx="137">
                  <c:v>15</c:v>
                </c:pt>
                <c:pt idx="138">
                  <c:v>16</c:v>
                </c:pt>
                <c:pt idx="139">
                  <c:v>17</c:v>
                </c:pt>
                <c:pt idx="140">
                  <c:v>18</c:v>
                </c:pt>
                <c:pt idx="141">
                  <c:v>19</c:v>
                </c:pt>
                <c:pt idx="142">
                  <c:v>20</c:v>
                </c:pt>
                <c:pt idx="143">
                  <c:v>21</c:v>
                </c:pt>
                <c:pt idx="144">
                  <c:v>22</c:v>
                </c:pt>
                <c:pt idx="145">
                  <c:v>23</c:v>
                </c:pt>
                <c:pt idx="146">
                  <c:v>24</c:v>
                </c:pt>
                <c:pt idx="147">
                  <c:v>25</c:v>
                </c:pt>
                <c:pt idx="148">
                  <c:v>26</c:v>
                </c:pt>
                <c:pt idx="149">
                  <c:v>27</c:v>
                </c:pt>
                <c:pt idx="150">
                  <c:v>28</c:v>
                </c:pt>
                <c:pt idx="151">
                  <c:v>29</c:v>
                </c:pt>
                <c:pt idx="152">
                  <c:v>30</c:v>
                </c:pt>
                <c:pt idx="153">
                  <c:v>31</c:v>
                </c:pt>
                <c:pt idx="154">
                  <c:v>32</c:v>
                </c:pt>
                <c:pt idx="155">
                  <c:v>33</c:v>
                </c:pt>
                <c:pt idx="156">
                  <c:v>34</c:v>
                </c:pt>
                <c:pt idx="157">
                  <c:v>35</c:v>
                </c:pt>
                <c:pt idx="158">
                  <c:v>36</c:v>
                </c:pt>
                <c:pt idx="159">
                  <c:v>37</c:v>
                </c:pt>
                <c:pt idx="160">
                  <c:v>38</c:v>
                </c:pt>
                <c:pt idx="161">
                  <c:v>39</c:v>
                </c:pt>
                <c:pt idx="162">
                  <c:v>40</c:v>
                </c:pt>
                <c:pt idx="163">
                  <c:v>41</c:v>
                </c:pt>
                <c:pt idx="164">
                  <c:v>42</c:v>
                </c:pt>
                <c:pt idx="165">
                  <c:v>43</c:v>
                </c:pt>
                <c:pt idx="166">
                  <c:v>44</c:v>
                </c:pt>
                <c:pt idx="167">
                  <c:v>45</c:v>
                </c:pt>
                <c:pt idx="168">
                  <c:v>46</c:v>
                </c:pt>
                <c:pt idx="169">
                  <c:v>47</c:v>
                </c:pt>
                <c:pt idx="170">
                  <c:v>48</c:v>
                </c:pt>
                <c:pt idx="171">
                  <c:v>49</c:v>
                </c:pt>
                <c:pt idx="172">
                  <c:v>50</c:v>
                </c:pt>
                <c:pt idx="173">
                  <c:v>51</c:v>
                </c:pt>
                <c:pt idx="174">
                  <c:v>52</c:v>
                </c:pt>
                <c:pt idx="175">
                  <c:v>53</c:v>
                </c:pt>
                <c:pt idx="176">
                  <c:v>54</c:v>
                </c:pt>
                <c:pt idx="177">
                  <c:v>55</c:v>
                </c:pt>
                <c:pt idx="178">
                  <c:v>56</c:v>
                </c:pt>
                <c:pt idx="179">
                  <c:v>57</c:v>
                </c:pt>
                <c:pt idx="180">
                  <c:v>58</c:v>
                </c:pt>
                <c:pt idx="181">
                  <c:v>59</c:v>
                </c:pt>
                <c:pt idx="182">
                  <c:v>60</c:v>
                </c:pt>
                <c:pt idx="183">
                  <c:v>0</c:v>
                </c:pt>
                <c:pt idx="184">
                  <c:v>1</c:v>
                </c:pt>
                <c:pt idx="185">
                  <c:v>2</c:v>
                </c:pt>
                <c:pt idx="186">
                  <c:v>3</c:v>
                </c:pt>
                <c:pt idx="187">
                  <c:v>4</c:v>
                </c:pt>
                <c:pt idx="188">
                  <c:v>5</c:v>
                </c:pt>
                <c:pt idx="189">
                  <c:v>6</c:v>
                </c:pt>
                <c:pt idx="190">
                  <c:v>7</c:v>
                </c:pt>
                <c:pt idx="191">
                  <c:v>8</c:v>
                </c:pt>
                <c:pt idx="192">
                  <c:v>9</c:v>
                </c:pt>
                <c:pt idx="193">
                  <c:v>10</c:v>
                </c:pt>
                <c:pt idx="194">
                  <c:v>11</c:v>
                </c:pt>
                <c:pt idx="195">
                  <c:v>12</c:v>
                </c:pt>
                <c:pt idx="196">
                  <c:v>13</c:v>
                </c:pt>
                <c:pt idx="197">
                  <c:v>14</c:v>
                </c:pt>
                <c:pt idx="198">
                  <c:v>15</c:v>
                </c:pt>
                <c:pt idx="199">
                  <c:v>16</c:v>
                </c:pt>
                <c:pt idx="200">
                  <c:v>17</c:v>
                </c:pt>
                <c:pt idx="201">
                  <c:v>18</c:v>
                </c:pt>
                <c:pt idx="202">
                  <c:v>19</c:v>
                </c:pt>
                <c:pt idx="203">
                  <c:v>20</c:v>
                </c:pt>
                <c:pt idx="204">
                  <c:v>21</c:v>
                </c:pt>
                <c:pt idx="205">
                  <c:v>22</c:v>
                </c:pt>
                <c:pt idx="206">
                  <c:v>23</c:v>
                </c:pt>
                <c:pt idx="207">
                  <c:v>24</c:v>
                </c:pt>
                <c:pt idx="208">
                  <c:v>25</c:v>
                </c:pt>
                <c:pt idx="209">
                  <c:v>26</c:v>
                </c:pt>
                <c:pt idx="210">
                  <c:v>27</c:v>
                </c:pt>
                <c:pt idx="211">
                  <c:v>28</c:v>
                </c:pt>
                <c:pt idx="212">
                  <c:v>29</c:v>
                </c:pt>
                <c:pt idx="213">
                  <c:v>30</c:v>
                </c:pt>
                <c:pt idx="214">
                  <c:v>31</c:v>
                </c:pt>
                <c:pt idx="215">
                  <c:v>32</c:v>
                </c:pt>
                <c:pt idx="216">
                  <c:v>33</c:v>
                </c:pt>
                <c:pt idx="217">
                  <c:v>34</c:v>
                </c:pt>
                <c:pt idx="218">
                  <c:v>35</c:v>
                </c:pt>
                <c:pt idx="219">
                  <c:v>36</c:v>
                </c:pt>
                <c:pt idx="220">
                  <c:v>37</c:v>
                </c:pt>
                <c:pt idx="221">
                  <c:v>38</c:v>
                </c:pt>
                <c:pt idx="222">
                  <c:v>39</c:v>
                </c:pt>
                <c:pt idx="223">
                  <c:v>40</c:v>
                </c:pt>
                <c:pt idx="224">
                  <c:v>41</c:v>
                </c:pt>
                <c:pt idx="225">
                  <c:v>42</c:v>
                </c:pt>
                <c:pt idx="226">
                  <c:v>43</c:v>
                </c:pt>
                <c:pt idx="227">
                  <c:v>44</c:v>
                </c:pt>
                <c:pt idx="228">
                  <c:v>45</c:v>
                </c:pt>
                <c:pt idx="229">
                  <c:v>46</c:v>
                </c:pt>
                <c:pt idx="230">
                  <c:v>47</c:v>
                </c:pt>
                <c:pt idx="231">
                  <c:v>48</c:v>
                </c:pt>
                <c:pt idx="232">
                  <c:v>49</c:v>
                </c:pt>
                <c:pt idx="233">
                  <c:v>50</c:v>
                </c:pt>
                <c:pt idx="234">
                  <c:v>51</c:v>
                </c:pt>
                <c:pt idx="235">
                  <c:v>52</c:v>
                </c:pt>
                <c:pt idx="236">
                  <c:v>53</c:v>
                </c:pt>
                <c:pt idx="237">
                  <c:v>54</c:v>
                </c:pt>
                <c:pt idx="238">
                  <c:v>55</c:v>
                </c:pt>
                <c:pt idx="239">
                  <c:v>56</c:v>
                </c:pt>
                <c:pt idx="240">
                  <c:v>57</c:v>
                </c:pt>
                <c:pt idx="241">
                  <c:v>58</c:v>
                </c:pt>
                <c:pt idx="242">
                  <c:v>59</c:v>
                </c:pt>
                <c:pt idx="243">
                  <c:v>60</c:v>
                </c:pt>
                <c:pt idx="244">
                  <c:v>0</c:v>
                </c:pt>
                <c:pt idx="245">
                  <c:v>1</c:v>
                </c:pt>
                <c:pt idx="246">
                  <c:v>2</c:v>
                </c:pt>
                <c:pt idx="247">
                  <c:v>3</c:v>
                </c:pt>
                <c:pt idx="248">
                  <c:v>4</c:v>
                </c:pt>
                <c:pt idx="249">
                  <c:v>5</c:v>
                </c:pt>
                <c:pt idx="250">
                  <c:v>6</c:v>
                </c:pt>
                <c:pt idx="251">
                  <c:v>7</c:v>
                </c:pt>
                <c:pt idx="252">
                  <c:v>8</c:v>
                </c:pt>
                <c:pt idx="253">
                  <c:v>9</c:v>
                </c:pt>
                <c:pt idx="254">
                  <c:v>10</c:v>
                </c:pt>
                <c:pt idx="255">
                  <c:v>11</c:v>
                </c:pt>
                <c:pt idx="256">
                  <c:v>12</c:v>
                </c:pt>
                <c:pt idx="257">
                  <c:v>13</c:v>
                </c:pt>
                <c:pt idx="258">
                  <c:v>14</c:v>
                </c:pt>
                <c:pt idx="259">
                  <c:v>15</c:v>
                </c:pt>
                <c:pt idx="260">
                  <c:v>16</c:v>
                </c:pt>
                <c:pt idx="261">
                  <c:v>17</c:v>
                </c:pt>
                <c:pt idx="262">
                  <c:v>18</c:v>
                </c:pt>
                <c:pt idx="263">
                  <c:v>19</c:v>
                </c:pt>
                <c:pt idx="264">
                  <c:v>20</c:v>
                </c:pt>
                <c:pt idx="265">
                  <c:v>21</c:v>
                </c:pt>
                <c:pt idx="266">
                  <c:v>22</c:v>
                </c:pt>
                <c:pt idx="267">
                  <c:v>23</c:v>
                </c:pt>
                <c:pt idx="268">
                  <c:v>24</c:v>
                </c:pt>
                <c:pt idx="269">
                  <c:v>25</c:v>
                </c:pt>
                <c:pt idx="270">
                  <c:v>26</c:v>
                </c:pt>
                <c:pt idx="271">
                  <c:v>27</c:v>
                </c:pt>
                <c:pt idx="272">
                  <c:v>28</c:v>
                </c:pt>
                <c:pt idx="273">
                  <c:v>29</c:v>
                </c:pt>
                <c:pt idx="274">
                  <c:v>30</c:v>
                </c:pt>
                <c:pt idx="275">
                  <c:v>31</c:v>
                </c:pt>
                <c:pt idx="276">
                  <c:v>32</c:v>
                </c:pt>
                <c:pt idx="277">
                  <c:v>33</c:v>
                </c:pt>
                <c:pt idx="278">
                  <c:v>34</c:v>
                </c:pt>
                <c:pt idx="279">
                  <c:v>35</c:v>
                </c:pt>
                <c:pt idx="280">
                  <c:v>36</c:v>
                </c:pt>
                <c:pt idx="281">
                  <c:v>37</c:v>
                </c:pt>
                <c:pt idx="282">
                  <c:v>38</c:v>
                </c:pt>
                <c:pt idx="283">
                  <c:v>39</c:v>
                </c:pt>
                <c:pt idx="284">
                  <c:v>40</c:v>
                </c:pt>
                <c:pt idx="285">
                  <c:v>41</c:v>
                </c:pt>
                <c:pt idx="286">
                  <c:v>42</c:v>
                </c:pt>
                <c:pt idx="287">
                  <c:v>43</c:v>
                </c:pt>
                <c:pt idx="288">
                  <c:v>44</c:v>
                </c:pt>
                <c:pt idx="289">
                  <c:v>45</c:v>
                </c:pt>
                <c:pt idx="290">
                  <c:v>46</c:v>
                </c:pt>
                <c:pt idx="291">
                  <c:v>47</c:v>
                </c:pt>
                <c:pt idx="292">
                  <c:v>48</c:v>
                </c:pt>
                <c:pt idx="293">
                  <c:v>49</c:v>
                </c:pt>
                <c:pt idx="294">
                  <c:v>50</c:v>
                </c:pt>
                <c:pt idx="295">
                  <c:v>51</c:v>
                </c:pt>
                <c:pt idx="296">
                  <c:v>52</c:v>
                </c:pt>
                <c:pt idx="297">
                  <c:v>53</c:v>
                </c:pt>
                <c:pt idx="298">
                  <c:v>54</c:v>
                </c:pt>
                <c:pt idx="299">
                  <c:v>55</c:v>
                </c:pt>
                <c:pt idx="300">
                  <c:v>56</c:v>
                </c:pt>
                <c:pt idx="301">
                  <c:v>57</c:v>
                </c:pt>
                <c:pt idx="302">
                  <c:v>58</c:v>
                </c:pt>
                <c:pt idx="303">
                  <c:v>59</c:v>
                </c:pt>
                <c:pt idx="304">
                  <c:v>60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C6D-4C13-80D8-0AED0D6CFB65}"/>
            </c:ext>
          </c:extLst>
        </c:ser>
        <c:ser>
          <c:idx val="1"/>
          <c:order val="1"/>
          <c:spPr>
            <a:ln w="22225" cap="rnd">
              <a:noFill/>
            </a:ln>
            <a:effectLst/>
          </c:spPr>
          <c:marker>
            <c:symbol val="x"/>
            <c:size val="7"/>
            <c:spPr>
              <a:solidFill>
                <a:srgbClr val="7030A0"/>
              </a:solidFill>
              <a:ln w="12700">
                <a:solidFill>
                  <a:schemeClr val="bg1"/>
                </a:solidFill>
              </a:ln>
              <a:effectLst/>
            </c:spPr>
          </c:marker>
          <c:xVal>
            <c:numRef>
              <c:f>Sheet1!$G$2:$G$11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3</c:v>
                </c:pt>
                <c:pt idx="7">
                  <c:v>3</c:v>
                </c:pt>
                <c:pt idx="8">
                  <c:v>4</c:v>
                </c:pt>
                <c:pt idx="9">
                  <c:v>4</c:v>
                </c:pt>
              </c:numCache>
            </c:numRef>
          </c:xVal>
          <c:yVal>
            <c:numRef>
              <c:f>Sheet1!$H$2:$H$11</c:f>
              <c:numCache>
                <c:formatCode>General</c:formatCode>
                <c:ptCount val="10"/>
                <c:pt idx="0">
                  <c:v>20</c:v>
                </c:pt>
                <c:pt idx="1">
                  <c:v>40</c:v>
                </c:pt>
                <c:pt idx="2">
                  <c:v>20</c:v>
                </c:pt>
                <c:pt idx="3">
                  <c:v>40</c:v>
                </c:pt>
                <c:pt idx="4">
                  <c:v>20</c:v>
                </c:pt>
                <c:pt idx="5">
                  <c:v>40</c:v>
                </c:pt>
                <c:pt idx="6">
                  <c:v>20</c:v>
                </c:pt>
                <c:pt idx="7">
                  <c:v>40</c:v>
                </c:pt>
                <c:pt idx="8">
                  <c:v>20</c:v>
                </c:pt>
                <c:pt idx="9">
                  <c:v>40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C6D-4C13-80D8-0AED0D6CFB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50749135"/>
        <c:axId val="1950483359"/>
      </c:scatterChart>
      <c:valAx>
        <c:axId val="195074913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X, </a:t>
                </a:r>
                <a:r>
                  <a:rPr lang="ru-RU"/>
                  <a:t>мм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50483359"/>
        <c:crosses val="autoZero"/>
        <c:crossBetween val="midCat"/>
      </c:valAx>
      <c:valAx>
        <c:axId val="1950483359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Y, </a:t>
                </a:r>
                <a:r>
                  <a:rPr lang="ru-RU"/>
                  <a:t>мм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5074913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+mn-lt"/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Положение подвижки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Положение подвижки</c:v>
          </c:tx>
          <c:spPr>
            <a:ln w="22225" cap="rnd">
              <a:solidFill>
                <a:schemeClr val="accent6"/>
              </a:solidFill>
            </a:ln>
            <a:effectLst/>
          </c:spPr>
          <c:marker>
            <c:symbol val="circle"/>
            <c:size val="4"/>
            <c:spPr>
              <a:solidFill>
                <a:schemeClr val="accent5"/>
              </a:solidFill>
              <a:ln w="0">
                <a:solidFill>
                  <a:schemeClr val="bg1"/>
                </a:solidFill>
              </a:ln>
              <a:effectLst/>
            </c:spPr>
          </c:marker>
          <c:xVal>
            <c:numRef>
              <c:f>Sheet1!$D$2:$D$196</c:f>
              <c:numCache>
                <c:formatCode>General</c:formatCode>
                <c:ptCount val="19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1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1</c:v>
                </c:pt>
                <c:pt idx="72">
                  <c:v>1</c:v>
                </c:pt>
                <c:pt idx="73">
                  <c:v>1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1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1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1</c:v>
                </c:pt>
                <c:pt idx="96">
                  <c:v>1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2</c:v>
                </c:pt>
                <c:pt idx="102">
                  <c:v>2</c:v>
                </c:pt>
                <c:pt idx="103">
                  <c:v>2</c:v>
                </c:pt>
                <c:pt idx="104">
                  <c:v>2</c:v>
                </c:pt>
                <c:pt idx="105">
                  <c:v>2</c:v>
                </c:pt>
                <c:pt idx="106">
                  <c:v>2</c:v>
                </c:pt>
                <c:pt idx="107">
                  <c:v>2</c:v>
                </c:pt>
                <c:pt idx="108">
                  <c:v>2</c:v>
                </c:pt>
                <c:pt idx="109">
                  <c:v>2</c:v>
                </c:pt>
                <c:pt idx="110">
                  <c:v>2</c:v>
                </c:pt>
                <c:pt idx="111">
                  <c:v>2</c:v>
                </c:pt>
                <c:pt idx="112">
                  <c:v>2</c:v>
                </c:pt>
                <c:pt idx="113">
                  <c:v>2</c:v>
                </c:pt>
                <c:pt idx="114">
                  <c:v>2</c:v>
                </c:pt>
                <c:pt idx="115">
                  <c:v>2</c:v>
                </c:pt>
                <c:pt idx="116">
                  <c:v>2</c:v>
                </c:pt>
                <c:pt idx="117">
                  <c:v>2</c:v>
                </c:pt>
                <c:pt idx="118">
                  <c:v>2</c:v>
                </c:pt>
                <c:pt idx="119">
                  <c:v>2</c:v>
                </c:pt>
                <c:pt idx="120">
                  <c:v>2</c:v>
                </c:pt>
                <c:pt idx="121">
                  <c:v>2</c:v>
                </c:pt>
                <c:pt idx="122">
                  <c:v>2</c:v>
                </c:pt>
                <c:pt idx="123">
                  <c:v>2</c:v>
                </c:pt>
                <c:pt idx="124">
                  <c:v>2</c:v>
                </c:pt>
                <c:pt idx="125">
                  <c:v>2</c:v>
                </c:pt>
                <c:pt idx="126">
                  <c:v>2</c:v>
                </c:pt>
                <c:pt idx="127">
                  <c:v>2</c:v>
                </c:pt>
                <c:pt idx="128">
                  <c:v>2</c:v>
                </c:pt>
                <c:pt idx="129">
                  <c:v>2</c:v>
                </c:pt>
                <c:pt idx="130">
                  <c:v>2</c:v>
                </c:pt>
                <c:pt idx="131">
                  <c:v>2</c:v>
                </c:pt>
                <c:pt idx="132">
                  <c:v>3</c:v>
                </c:pt>
                <c:pt idx="133">
                  <c:v>3</c:v>
                </c:pt>
                <c:pt idx="134">
                  <c:v>3</c:v>
                </c:pt>
                <c:pt idx="135">
                  <c:v>3</c:v>
                </c:pt>
                <c:pt idx="136">
                  <c:v>3</c:v>
                </c:pt>
                <c:pt idx="137">
                  <c:v>3</c:v>
                </c:pt>
                <c:pt idx="138">
                  <c:v>3</c:v>
                </c:pt>
                <c:pt idx="139">
                  <c:v>3</c:v>
                </c:pt>
                <c:pt idx="140">
                  <c:v>3</c:v>
                </c:pt>
                <c:pt idx="141">
                  <c:v>3</c:v>
                </c:pt>
                <c:pt idx="142">
                  <c:v>3</c:v>
                </c:pt>
                <c:pt idx="143">
                  <c:v>3</c:v>
                </c:pt>
                <c:pt idx="144">
                  <c:v>3</c:v>
                </c:pt>
                <c:pt idx="145">
                  <c:v>3</c:v>
                </c:pt>
                <c:pt idx="146">
                  <c:v>3</c:v>
                </c:pt>
                <c:pt idx="147">
                  <c:v>3</c:v>
                </c:pt>
                <c:pt idx="148">
                  <c:v>3</c:v>
                </c:pt>
                <c:pt idx="149">
                  <c:v>3</c:v>
                </c:pt>
                <c:pt idx="150">
                  <c:v>3</c:v>
                </c:pt>
                <c:pt idx="151">
                  <c:v>3</c:v>
                </c:pt>
                <c:pt idx="152">
                  <c:v>3</c:v>
                </c:pt>
                <c:pt idx="153">
                  <c:v>3</c:v>
                </c:pt>
                <c:pt idx="154">
                  <c:v>3</c:v>
                </c:pt>
                <c:pt idx="155">
                  <c:v>3</c:v>
                </c:pt>
                <c:pt idx="156">
                  <c:v>3</c:v>
                </c:pt>
                <c:pt idx="157">
                  <c:v>3</c:v>
                </c:pt>
                <c:pt idx="158">
                  <c:v>3</c:v>
                </c:pt>
                <c:pt idx="159">
                  <c:v>3</c:v>
                </c:pt>
                <c:pt idx="160">
                  <c:v>3</c:v>
                </c:pt>
                <c:pt idx="161">
                  <c:v>4</c:v>
                </c:pt>
                <c:pt idx="162">
                  <c:v>4</c:v>
                </c:pt>
                <c:pt idx="163">
                  <c:v>4</c:v>
                </c:pt>
                <c:pt idx="164">
                  <c:v>4</c:v>
                </c:pt>
                <c:pt idx="165">
                  <c:v>4</c:v>
                </c:pt>
                <c:pt idx="166">
                  <c:v>4</c:v>
                </c:pt>
                <c:pt idx="167">
                  <c:v>4</c:v>
                </c:pt>
                <c:pt idx="168">
                  <c:v>4</c:v>
                </c:pt>
                <c:pt idx="169">
                  <c:v>4</c:v>
                </c:pt>
                <c:pt idx="170">
                  <c:v>4</c:v>
                </c:pt>
                <c:pt idx="171">
                  <c:v>4</c:v>
                </c:pt>
                <c:pt idx="172">
                  <c:v>4</c:v>
                </c:pt>
                <c:pt idx="173">
                  <c:v>4</c:v>
                </c:pt>
                <c:pt idx="174">
                  <c:v>4</c:v>
                </c:pt>
                <c:pt idx="175">
                  <c:v>4</c:v>
                </c:pt>
                <c:pt idx="176">
                  <c:v>4</c:v>
                </c:pt>
                <c:pt idx="177">
                  <c:v>4</c:v>
                </c:pt>
                <c:pt idx="178">
                  <c:v>4</c:v>
                </c:pt>
                <c:pt idx="179">
                  <c:v>4</c:v>
                </c:pt>
                <c:pt idx="180">
                  <c:v>4</c:v>
                </c:pt>
                <c:pt idx="181">
                  <c:v>4</c:v>
                </c:pt>
                <c:pt idx="182">
                  <c:v>4</c:v>
                </c:pt>
                <c:pt idx="183">
                  <c:v>4</c:v>
                </c:pt>
                <c:pt idx="184">
                  <c:v>4</c:v>
                </c:pt>
                <c:pt idx="185">
                  <c:v>4</c:v>
                </c:pt>
                <c:pt idx="186">
                  <c:v>4</c:v>
                </c:pt>
                <c:pt idx="187">
                  <c:v>4</c:v>
                </c:pt>
                <c:pt idx="188">
                  <c:v>4</c:v>
                </c:pt>
                <c:pt idx="189">
                  <c:v>4</c:v>
                </c:pt>
                <c:pt idx="190">
                  <c:v>4</c:v>
                </c:pt>
                <c:pt idx="191">
                  <c:v>4</c:v>
                </c:pt>
                <c:pt idx="192">
                  <c:v>4</c:v>
                </c:pt>
                <c:pt idx="193">
                  <c:v>4</c:v>
                </c:pt>
                <c:pt idx="194">
                  <c:v>4</c:v>
                </c:pt>
              </c:numCache>
            </c:numRef>
          </c:xVal>
          <c:yVal>
            <c:numRef>
              <c:f>Sheet1!$E$2:$E$196</c:f>
              <c:numCache>
                <c:formatCode>General</c:formatCode>
                <c:ptCount val="19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10</c:v>
                </c:pt>
                <c:pt idx="62">
                  <c:v>11</c:v>
                </c:pt>
                <c:pt idx="63">
                  <c:v>12</c:v>
                </c:pt>
                <c:pt idx="64">
                  <c:v>13</c:v>
                </c:pt>
                <c:pt idx="65">
                  <c:v>14</c:v>
                </c:pt>
                <c:pt idx="66">
                  <c:v>15</c:v>
                </c:pt>
                <c:pt idx="67">
                  <c:v>16</c:v>
                </c:pt>
                <c:pt idx="68">
                  <c:v>17</c:v>
                </c:pt>
                <c:pt idx="69">
                  <c:v>18</c:v>
                </c:pt>
                <c:pt idx="70">
                  <c:v>19</c:v>
                </c:pt>
                <c:pt idx="71">
                  <c:v>20</c:v>
                </c:pt>
                <c:pt idx="72">
                  <c:v>21</c:v>
                </c:pt>
                <c:pt idx="73">
                  <c:v>22</c:v>
                </c:pt>
                <c:pt idx="74">
                  <c:v>23</c:v>
                </c:pt>
                <c:pt idx="75">
                  <c:v>24</c:v>
                </c:pt>
                <c:pt idx="76">
                  <c:v>25</c:v>
                </c:pt>
                <c:pt idx="77">
                  <c:v>26</c:v>
                </c:pt>
                <c:pt idx="78">
                  <c:v>27</c:v>
                </c:pt>
                <c:pt idx="79">
                  <c:v>28</c:v>
                </c:pt>
                <c:pt idx="80">
                  <c:v>29</c:v>
                </c:pt>
                <c:pt idx="81">
                  <c:v>30</c:v>
                </c:pt>
                <c:pt idx="82">
                  <c:v>31</c:v>
                </c:pt>
                <c:pt idx="83">
                  <c:v>32</c:v>
                </c:pt>
                <c:pt idx="84">
                  <c:v>33</c:v>
                </c:pt>
                <c:pt idx="85">
                  <c:v>34</c:v>
                </c:pt>
                <c:pt idx="86">
                  <c:v>35</c:v>
                </c:pt>
                <c:pt idx="87">
                  <c:v>36</c:v>
                </c:pt>
                <c:pt idx="88">
                  <c:v>37</c:v>
                </c:pt>
                <c:pt idx="89">
                  <c:v>38</c:v>
                </c:pt>
                <c:pt idx="90">
                  <c:v>39</c:v>
                </c:pt>
                <c:pt idx="91">
                  <c:v>40</c:v>
                </c:pt>
                <c:pt idx="92">
                  <c:v>41</c:v>
                </c:pt>
                <c:pt idx="93">
                  <c:v>42</c:v>
                </c:pt>
                <c:pt idx="94">
                  <c:v>43</c:v>
                </c:pt>
                <c:pt idx="95">
                  <c:v>44</c:v>
                </c:pt>
                <c:pt idx="96">
                  <c:v>45</c:v>
                </c:pt>
                <c:pt idx="97">
                  <c:v>46</c:v>
                </c:pt>
                <c:pt idx="98">
                  <c:v>47</c:v>
                </c:pt>
                <c:pt idx="99">
                  <c:v>48</c:v>
                </c:pt>
                <c:pt idx="100">
                  <c:v>49</c:v>
                </c:pt>
                <c:pt idx="101">
                  <c:v>14</c:v>
                </c:pt>
                <c:pt idx="102">
                  <c:v>15</c:v>
                </c:pt>
                <c:pt idx="103">
                  <c:v>16</c:v>
                </c:pt>
                <c:pt idx="104">
                  <c:v>17</c:v>
                </c:pt>
                <c:pt idx="105">
                  <c:v>18</c:v>
                </c:pt>
                <c:pt idx="106">
                  <c:v>19</c:v>
                </c:pt>
                <c:pt idx="107">
                  <c:v>20</c:v>
                </c:pt>
                <c:pt idx="108">
                  <c:v>21</c:v>
                </c:pt>
                <c:pt idx="109">
                  <c:v>22</c:v>
                </c:pt>
                <c:pt idx="110">
                  <c:v>23</c:v>
                </c:pt>
                <c:pt idx="111">
                  <c:v>24</c:v>
                </c:pt>
                <c:pt idx="112">
                  <c:v>25</c:v>
                </c:pt>
                <c:pt idx="113">
                  <c:v>26</c:v>
                </c:pt>
                <c:pt idx="114">
                  <c:v>27</c:v>
                </c:pt>
                <c:pt idx="115">
                  <c:v>28</c:v>
                </c:pt>
                <c:pt idx="116">
                  <c:v>29</c:v>
                </c:pt>
                <c:pt idx="117">
                  <c:v>30</c:v>
                </c:pt>
                <c:pt idx="118">
                  <c:v>31</c:v>
                </c:pt>
                <c:pt idx="119">
                  <c:v>32</c:v>
                </c:pt>
                <c:pt idx="120">
                  <c:v>33</c:v>
                </c:pt>
                <c:pt idx="121">
                  <c:v>34</c:v>
                </c:pt>
                <c:pt idx="122">
                  <c:v>35</c:v>
                </c:pt>
                <c:pt idx="123">
                  <c:v>36</c:v>
                </c:pt>
                <c:pt idx="124">
                  <c:v>37</c:v>
                </c:pt>
                <c:pt idx="125">
                  <c:v>38</c:v>
                </c:pt>
                <c:pt idx="126">
                  <c:v>39</c:v>
                </c:pt>
                <c:pt idx="127">
                  <c:v>40</c:v>
                </c:pt>
                <c:pt idx="128">
                  <c:v>41</c:v>
                </c:pt>
                <c:pt idx="129">
                  <c:v>42</c:v>
                </c:pt>
                <c:pt idx="130">
                  <c:v>43</c:v>
                </c:pt>
                <c:pt idx="131">
                  <c:v>44</c:v>
                </c:pt>
                <c:pt idx="132">
                  <c:v>16</c:v>
                </c:pt>
                <c:pt idx="133">
                  <c:v>17</c:v>
                </c:pt>
                <c:pt idx="134">
                  <c:v>18</c:v>
                </c:pt>
                <c:pt idx="135">
                  <c:v>19</c:v>
                </c:pt>
                <c:pt idx="136">
                  <c:v>20</c:v>
                </c:pt>
                <c:pt idx="137">
                  <c:v>21</c:v>
                </c:pt>
                <c:pt idx="138">
                  <c:v>22</c:v>
                </c:pt>
                <c:pt idx="139">
                  <c:v>23</c:v>
                </c:pt>
                <c:pt idx="140">
                  <c:v>24</c:v>
                </c:pt>
                <c:pt idx="141">
                  <c:v>25</c:v>
                </c:pt>
                <c:pt idx="142">
                  <c:v>26</c:v>
                </c:pt>
                <c:pt idx="143">
                  <c:v>27</c:v>
                </c:pt>
                <c:pt idx="144">
                  <c:v>28</c:v>
                </c:pt>
                <c:pt idx="145">
                  <c:v>29</c:v>
                </c:pt>
                <c:pt idx="146">
                  <c:v>30</c:v>
                </c:pt>
                <c:pt idx="147">
                  <c:v>31</c:v>
                </c:pt>
                <c:pt idx="148">
                  <c:v>32</c:v>
                </c:pt>
                <c:pt idx="149">
                  <c:v>33</c:v>
                </c:pt>
                <c:pt idx="150">
                  <c:v>34</c:v>
                </c:pt>
                <c:pt idx="151">
                  <c:v>35</c:v>
                </c:pt>
                <c:pt idx="152">
                  <c:v>36</c:v>
                </c:pt>
                <c:pt idx="153">
                  <c:v>37</c:v>
                </c:pt>
                <c:pt idx="154">
                  <c:v>38</c:v>
                </c:pt>
                <c:pt idx="155">
                  <c:v>39</c:v>
                </c:pt>
                <c:pt idx="156">
                  <c:v>40</c:v>
                </c:pt>
                <c:pt idx="157">
                  <c:v>41</c:v>
                </c:pt>
                <c:pt idx="158">
                  <c:v>42</c:v>
                </c:pt>
                <c:pt idx="159">
                  <c:v>43</c:v>
                </c:pt>
                <c:pt idx="160">
                  <c:v>44</c:v>
                </c:pt>
                <c:pt idx="161">
                  <c:v>14</c:v>
                </c:pt>
                <c:pt idx="162">
                  <c:v>15</c:v>
                </c:pt>
                <c:pt idx="163">
                  <c:v>16</c:v>
                </c:pt>
                <c:pt idx="164">
                  <c:v>17</c:v>
                </c:pt>
                <c:pt idx="165">
                  <c:v>18</c:v>
                </c:pt>
                <c:pt idx="166">
                  <c:v>19</c:v>
                </c:pt>
                <c:pt idx="167">
                  <c:v>20</c:v>
                </c:pt>
                <c:pt idx="168">
                  <c:v>21</c:v>
                </c:pt>
                <c:pt idx="169">
                  <c:v>22</c:v>
                </c:pt>
                <c:pt idx="170">
                  <c:v>23</c:v>
                </c:pt>
                <c:pt idx="171">
                  <c:v>24</c:v>
                </c:pt>
                <c:pt idx="172">
                  <c:v>25</c:v>
                </c:pt>
                <c:pt idx="173">
                  <c:v>26</c:v>
                </c:pt>
                <c:pt idx="174">
                  <c:v>27</c:v>
                </c:pt>
                <c:pt idx="175">
                  <c:v>28</c:v>
                </c:pt>
                <c:pt idx="176">
                  <c:v>29</c:v>
                </c:pt>
                <c:pt idx="177">
                  <c:v>30</c:v>
                </c:pt>
                <c:pt idx="178">
                  <c:v>31</c:v>
                </c:pt>
                <c:pt idx="179">
                  <c:v>32</c:v>
                </c:pt>
                <c:pt idx="180">
                  <c:v>33</c:v>
                </c:pt>
                <c:pt idx="181">
                  <c:v>34</c:v>
                </c:pt>
                <c:pt idx="182">
                  <c:v>35</c:v>
                </c:pt>
                <c:pt idx="183">
                  <c:v>36</c:v>
                </c:pt>
                <c:pt idx="184">
                  <c:v>37</c:v>
                </c:pt>
                <c:pt idx="185">
                  <c:v>38</c:v>
                </c:pt>
                <c:pt idx="186">
                  <c:v>39</c:v>
                </c:pt>
                <c:pt idx="187">
                  <c:v>40</c:v>
                </c:pt>
                <c:pt idx="188">
                  <c:v>41</c:v>
                </c:pt>
                <c:pt idx="189">
                  <c:v>42</c:v>
                </c:pt>
                <c:pt idx="190">
                  <c:v>43</c:v>
                </c:pt>
                <c:pt idx="191">
                  <c:v>44</c:v>
                </c:pt>
                <c:pt idx="192">
                  <c:v>45</c:v>
                </c:pt>
                <c:pt idx="193">
                  <c:v>46</c:v>
                </c:pt>
                <c:pt idx="194">
                  <c:v>47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0EA-4D88-8712-80975553041F}"/>
            </c:ext>
          </c:extLst>
        </c:ser>
        <c:ser>
          <c:idx val="1"/>
          <c:order val="1"/>
          <c:tx>
            <c:v>Границы пучка</c:v>
          </c:tx>
          <c:spPr>
            <a:ln w="22225" cap="rnd">
              <a:noFill/>
            </a:ln>
            <a:effectLst/>
          </c:spPr>
          <c:marker>
            <c:symbol val="x"/>
            <c:size val="7"/>
            <c:spPr>
              <a:solidFill>
                <a:srgbClr val="7030A0"/>
              </a:solidFill>
              <a:ln w="12700">
                <a:solidFill>
                  <a:schemeClr val="bg1"/>
                </a:solidFill>
              </a:ln>
              <a:effectLst/>
            </c:spPr>
          </c:marker>
          <c:xVal>
            <c:numRef>
              <c:f>Sheet1!$G$2:$G$11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3</c:v>
                </c:pt>
                <c:pt idx="7">
                  <c:v>3</c:v>
                </c:pt>
                <c:pt idx="8">
                  <c:v>4</c:v>
                </c:pt>
                <c:pt idx="9">
                  <c:v>4</c:v>
                </c:pt>
              </c:numCache>
            </c:numRef>
          </c:xVal>
          <c:yVal>
            <c:numRef>
              <c:f>Sheet1!$H$2:$H$11</c:f>
              <c:numCache>
                <c:formatCode>General</c:formatCode>
                <c:ptCount val="10"/>
                <c:pt idx="0">
                  <c:v>20</c:v>
                </c:pt>
                <c:pt idx="1">
                  <c:v>40</c:v>
                </c:pt>
                <c:pt idx="2">
                  <c:v>20</c:v>
                </c:pt>
                <c:pt idx="3">
                  <c:v>40</c:v>
                </c:pt>
                <c:pt idx="4">
                  <c:v>20</c:v>
                </c:pt>
                <c:pt idx="5">
                  <c:v>40</c:v>
                </c:pt>
                <c:pt idx="6">
                  <c:v>20</c:v>
                </c:pt>
                <c:pt idx="7">
                  <c:v>40</c:v>
                </c:pt>
                <c:pt idx="8">
                  <c:v>20</c:v>
                </c:pt>
                <c:pt idx="9">
                  <c:v>40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0EA-4D88-8712-8097555304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50749135"/>
        <c:axId val="1950483359"/>
      </c:scatterChart>
      <c:valAx>
        <c:axId val="195074913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X, </a:t>
                </a:r>
                <a:r>
                  <a:rPr lang="ru-RU"/>
                  <a:t>мм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50483359"/>
        <c:crosses val="autoZero"/>
        <c:crossBetween val="midCat"/>
      </c:valAx>
      <c:valAx>
        <c:axId val="1950483359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Y, </a:t>
                </a:r>
                <a:r>
                  <a:rPr lang="ru-RU"/>
                  <a:t>мм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50749135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5293694444444439"/>
          <c:y val="0.14782138888888888"/>
          <c:w val="0.30674027777777779"/>
          <c:h val="0.19579333333333335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+mn-lt"/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2833-7008-486F-A63D-10F524084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702E79-C2C4-4216-84CD-7D2B16CEF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26D27-EAA2-45D6-A989-0A7D4299A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B3C83-C79E-4BC5-904B-EC2048055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3032B-5B76-4F93-BAB0-D8E252AF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746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90B42-FB1E-4BCA-BEA9-6C0D6BB4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6C0EE-77B1-439B-8B54-DA699C568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B5B4A-0C83-48C1-838E-6A96A1E11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FD1BA-EC1B-41FD-8301-14190D084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93430-CB29-4B82-BA6A-BC3152DE1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2983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B8D3CD-B80A-4E30-89A5-936DA33385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077938-D54D-4A50-B230-0D0E9A6B6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090F6-3B68-43DC-AB41-C2AB26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22534-4DB8-4490-89A9-F6D91FE29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D849A-0F98-4BDF-A27A-C6B83DFB1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2565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378AB-C76E-4421-A869-68B292FAD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6BB1-1DD6-4F24-957A-EEF458E08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7695E-E9EE-4029-B11C-01C966DAD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C953A-375A-47B2-B4C9-D2CD825F8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32C3B-1242-4C9F-B084-D78600AD1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123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1F88A-2925-42B8-B01A-9A863A335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1013A6-9E76-444B-B8B4-5D13F4243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818E1-024F-4E01-8F2A-A5F34DD6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AFC939-4627-488C-82FB-B0F4B5CA5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3861F-766D-4A81-A41B-4595F1405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563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3F126-5089-4DFA-ACBD-02FF013B7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CD9BA-69E0-471D-A585-70E98D7531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A66B0B-99AD-4E24-9B05-67A8655B4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D34430-B8FB-44F6-BB96-8E11C5DBE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6CEC44-3F39-4EE9-A49D-2494A820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B19763-FDA9-4673-8DF6-83E3EE6C2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7988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DF1E8-0E64-4B72-A282-EEBBBDD19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98171E-80E4-4399-A331-D90AEBC77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762C5E-5283-44BA-BE16-B1D9BD1C3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57A1C1-943F-45B2-93E4-F0A699E7A8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5ADEEC-2AE5-4036-A748-C0E9E152EB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9EF6AD-9D28-44B5-99BE-51A3ACCC3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603A5C-FC9C-4D74-92A2-0E5C57587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70BD24-8C72-4C63-A49D-E5F2208BD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534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DFB3E-E52E-4EAA-AA6A-474EC133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DBE5F2-A04C-4E40-B710-9944D8290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E9E33E-F050-4B9D-AA36-02AC3A693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141D84-1AF6-49D2-AA78-79911F39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2408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063A4D-6C2D-4D5C-91EC-E2F644FE4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4E3784-8D6A-47AF-A0ED-B5482BD39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EEF27-9B4F-471C-AF60-D5CB4F051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852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1D281-1C7D-428B-A0A7-1233B9473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B30BE-95E3-44DA-A26A-3D5BB7212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98654-F36E-4C57-92BE-2DBDDC811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8B1EA-0EBA-4A67-81C5-9000CD828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DDE54-3D5C-4E67-A3A3-461C20698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B8CF7-5A5F-4D1E-9301-2F4D71B90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5176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EB7BB-F889-4F94-B335-2919CAF07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8D266E-CBA6-4DE9-8193-8F8467F318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6DFE-C85B-4409-815D-F492A1D84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26B32-4D7D-4232-9C00-5BAF24DE0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E3EAE2-037D-4344-9BB8-809373631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D3F7D8-481C-4BB1-8B10-44C583D1D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297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C8B9E4-CB6D-43D9-AF1E-1488D61E4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37496-A665-4170-BA63-0101C9800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840447-7D36-4FC8-8792-A2AC7306AF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EFCB71-7372-4DF0-B7F1-D14728CD3649}" type="datetimeFigureOut">
              <a:rPr lang="ru-RU" smtClean="0"/>
              <a:t>13.03.2024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DC303-BD0C-45E4-B114-1E482DFA58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E401C-9D2A-488E-A371-81EC81227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3169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CB7CB9-30E1-404A-9D20-E0E61A02B06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76518" y="3001221"/>
            <a:ext cx="1743732" cy="8555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2936E3-5634-4161-9DA4-66D2467CA752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020"/>
          <a:stretch/>
        </p:blipFill>
        <p:spPr bwMode="auto">
          <a:xfrm>
            <a:off x="3337301" y="2952005"/>
            <a:ext cx="1390015" cy="972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912E7F-0438-4048-9C29-6EFAC6C56F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9949" y="3243261"/>
            <a:ext cx="438150" cy="37147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2F96AAA-0A48-41C9-B3E7-63D5388AA527}"/>
              </a:ext>
            </a:extLst>
          </p:cNvPr>
          <p:cNvCxnSpPr/>
          <p:nvPr/>
        </p:nvCxnSpPr>
        <p:spPr>
          <a:xfrm>
            <a:off x="3070371" y="3428999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489E267-24FB-4BF0-A70F-B10F956D4FB8}"/>
              </a:ext>
            </a:extLst>
          </p:cNvPr>
          <p:cNvCxnSpPr/>
          <p:nvPr/>
        </p:nvCxnSpPr>
        <p:spPr>
          <a:xfrm>
            <a:off x="4791513" y="3428998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7B87AC0D-F8BA-470C-9E80-5AE9F03FCEA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910"/>
          <a:stretch/>
        </p:blipFill>
        <p:spPr>
          <a:xfrm>
            <a:off x="2726422" y="5465209"/>
            <a:ext cx="4964491" cy="3905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24C485E-03F5-4708-ADCE-B2FAED4C7328}"/>
              </a:ext>
            </a:extLst>
          </p:cNvPr>
          <p:cNvSpPr/>
          <p:nvPr/>
        </p:nvSpPr>
        <p:spPr>
          <a:xfrm>
            <a:off x="3699545" y="5511567"/>
            <a:ext cx="2533475" cy="21803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739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4D402D-D2C1-4D8C-A776-D410CB33B9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4" t="69630" r="38042"/>
          <a:stretch/>
        </p:blipFill>
        <p:spPr>
          <a:xfrm rot="10800000">
            <a:off x="4396790" y="0"/>
            <a:ext cx="4340810" cy="20828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95CB5AD-D6B9-4E34-B91C-98660E3FD03A}"/>
              </a:ext>
            </a:extLst>
          </p:cNvPr>
          <p:cNvSpPr/>
          <p:nvPr/>
        </p:nvSpPr>
        <p:spPr>
          <a:xfrm>
            <a:off x="4638090" y="-1"/>
            <a:ext cx="1195972" cy="6858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X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017F224-CFD9-47BE-86A5-A72249DA5F0F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5236076" y="685799"/>
            <a:ext cx="0" cy="1820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BB9E1EF-2D40-4791-9C04-B36B99577E9B}"/>
              </a:ext>
            </a:extLst>
          </p:cNvPr>
          <p:cNvCxnSpPr>
            <a:cxnSpLocks/>
          </p:cNvCxnSpPr>
          <p:nvPr/>
        </p:nvCxnSpPr>
        <p:spPr>
          <a:xfrm>
            <a:off x="5054600" y="1171575"/>
            <a:ext cx="1689100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CFE00BEA-FDF0-4DE8-9BD4-A9862B53D4ED}"/>
              </a:ext>
            </a:extLst>
          </p:cNvPr>
          <p:cNvSpPr/>
          <p:nvPr/>
        </p:nvSpPr>
        <p:spPr>
          <a:xfrm>
            <a:off x="5248279" y="1327185"/>
            <a:ext cx="1495421" cy="71751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Направление смещения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4D508CD-EF47-45F4-A833-A98317E50C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1" t="18566" r="65001" b="22176"/>
          <a:stretch/>
        </p:blipFill>
        <p:spPr>
          <a:xfrm rot="10800000">
            <a:off x="9398000" y="2374899"/>
            <a:ext cx="1396998" cy="4063996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8E806B7D-4512-4905-9F47-23FA83A94F41}"/>
              </a:ext>
            </a:extLst>
          </p:cNvPr>
          <p:cNvSpPr/>
          <p:nvPr/>
        </p:nvSpPr>
        <p:spPr>
          <a:xfrm>
            <a:off x="8671927" y="5299076"/>
            <a:ext cx="1195972" cy="6858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BD78394-9056-494D-8900-09BE2D5F8550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9867899" y="5641976"/>
            <a:ext cx="30480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81D5C00-4641-4B0E-867F-85130FF2EB26}"/>
              </a:ext>
            </a:extLst>
          </p:cNvPr>
          <p:cNvCxnSpPr>
            <a:cxnSpLocks/>
          </p:cNvCxnSpPr>
          <p:nvPr/>
        </p:nvCxnSpPr>
        <p:spPr>
          <a:xfrm flipH="1" flipV="1">
            <a:off x="10172700" y="3136900"/>
            <a:ext cx="114300" cy="240030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A4DC872-BC4C-461A-8D85-C21D667C8A29}"/>
              </a:ext>
            </a:extLst>
          </p:cNvPr>
          <p:cNvSpPr/>
          <p:nvPr/>
        </p:nvSpPr>
        <p:spPr>
          <a:xfrm>
            <a:off x="8601077" y="4337050"/>
            <a:ext cx="1495421" cy="71751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Направление смещения</a:t>
            </a:r>
          </a:p>
        </p:txBody>
      </p:sp>
    </p:spTree>
    <p:extLst>
      <p:ext uri="{BB962C8B-B14F-4D97-AF65-F5344CB8AC3E}">
        <p14:creationId xmlns:p14="http://schemas.microsoft.com/office/powerpoint/2010/main" val="58155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4E46AF-FF79-4622-A033-1DD00B224AB2}"/>
              </a:ext>
            </a:extLst>
          </p:cNvPr>
          <p:cNvCxnSpPr>
            <a:cxnSpLocks/>
          </p:cNvCxnSpPr>
          <p:nvPr/>
        </p:nvCxnSpPr>
        <p:spPr>
          <a:xfrm flipH="1" flipV="1">
            <a:off x="3192502" y="2599443"/>
            <a:ext cx="1433715" cy="827756"/>
          </a:xfrm>
          <a:prstGeom prst="line">
            <a:avLst/>
          </a:prstGeom>
          <a:ln w="571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07156AB-BEA8-4B26-9433-D59AE47A3FB5}"/>
              </a:ext>
            </a:extLst>
          </p:cNvPr>
          <p:cNvCxnSpPr>
            <a:cxnSpLocks/>
          </p:cNvCxnSpPr>
          <p:nvPr/>
        </p:nvCxnSpPr>
        <p:spPr>
          <a:xfrm flipH="1">
            <a:off x="1884571" y="2599443"/>
            <a:ext cx="1328977" cy="767285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C77508-7FCD-4E10-B718-F6BAF206A0F2}"/>
              </a:ext>
            </a:extLst>
          </p:cNvPr>
          <p:cNvSpPr txBox="1"/>
          <p:nvPr/>
        </p:nvSpPr>
        <p:spPr>
          <a:xfrm rot="1800000">
            <a:off x="3290682" y="2623647"/>
            <a:ext cx="176253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Ось движения </a:t>
            </a:r>
            <a:r>
              <a:rPr lang="en-US" dirty="0"/>
              <a:t>X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104CF8-3D6C-4AEE-A8BB-7EC5A822F2C2}"/>
              </a:ext>
            </a:extLst>
          </p:cNvPr>
          <p:cNvSpPr txBox="1"/>
          <p:nvPr/>
        </p:nvSpPr>
        <p:spPr>
          <a:xfrm rot="-1800000">
            <a:off x="1565112" y="3368507"/>
            <a:ext cx="1361916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Ось </a:t>
            </a:r>
          </a:p>
          <a:p>
            <a:pPr algn="ctr"/>
            <a:r>
              <a:rPr lang="ru-RU" dirty="0"/>
              <a:t>движения </a:t>
            </a:r>
            <a:r>
              <a:rPr lang="en-US" dirty="0"/>
              <a:t>Y</a:t>
            </a:r>
            <a:endParaRPr lang="ru-RU" dirty="0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AE737D85-BE9A-418A-9674-65AFCD9200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8174" y="966787"/>
            <a:ext cx="3457575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27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3B1593-12DA-412A-8B14-DA287DE5B7BB}"/>
              </a:ext>
            </a:extLst>
          </p:cNvPr>
          <p:cNvCxnSpPr>
            <a:cxnSpLocks/>
          </p:cNvCxnSpPr>
          <p:nvPr/>
        </p:nvCxnSpPr>
        <p:spPr>
          <a:xfrm>
            <a:off x="5120509" y="2003283"/>
            <a:ext cx="434340" cy="64008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162371B-D35C-480A-8F27-21A34F5B28A5}"/>
              </a:ext>
            </a:extLst>
          </p:cNvPr>
          <p:cNvCxnSpPr>
            <a:cxnSpLocks/>
          </p:cNvCxnSpPr>
          <p:nvPr/>
        </p:nvCxnSpPr>
        <p:spPr>
          <a:xfrm>
            <a:off x="5506271" y="2003283"/>
            <a:ext cx="434340" cy="64008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83C73A-C161-4016-8EBF-8D347DAD3168}"/>
              </a:ext>
            </a:extLst>
          </p:cNvPr>
          <p:cNvCxnSpPr>
            <a:cxnSpLocks/>
          </p:cNvCxnSpPr>
          <p:nvPr/>
        </p:nvCxnSpPr>
        <p:spPr>
          <a:xfrm>
            <a:off x="5892033" y="2003283"/>
            <a:ext cx="434340" cy="64008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2A4D961-88BC-4869-90BF-60EEDBE68008}"/>
              </a:ext>
            </a:extLst>
          </p:cNvPr>
          <p:cNvSpPr/>
          <p:nvPr/>
        </p:nvSpPr>
        <p:spPr>
          <a:xfrm>
            <a:off x="6712136" y="2806240"/>
            <a:ext cx="986791" cy="6286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>
                <a:solidFill>
                  <a:schemeClr val="tx1"/>
                </a:solidFill>
              </a:rPr>
              <a:t>Источник излучения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F7131D-6AAD-4E57-95A0-746A68500F43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5054787" y="3120565"/>
            <a:ext cx="1657349" cy="15728"/>
          </a:xfrm>
          <a:prstGeom prst="line">
            <a:avLst/>
          </a:prstGeom>
          <a:ln w="381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49BA11E-B065-4D6D-8FFF-EBA6ABCB1B3C}"/>
              </a:ext>
            </a:extLst>
          </p:cNvPr>
          <p:cNvCxnSpPr>
            <a:cxnSpLocks/>
          </p:cNvCxnSpPr>
          <p:nvPr/>
        </p:nvCxnSpPr>
        <p:spPr>
          <a:xfrm>
            <a:off x="5054787" y="2251885"/>
            <a:ext cx="1097280" cy="0"/>
          </a:xfrm>
          <a:prstGeom prst="straightConnector1">
            <a:avLst/>
          </a:prstGeom>
          <a:ln w="38100">
            <a:solidFill>
              <a:srgbClr val="C0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5996287-B50F-4666-96FD-A93FD1928B86}"/>
              </a:ext>
            </a:extLst>
          </p:cNvPr>
          <p:cNvCxnSpPr>
            <a:cxnSpLocks/>
          </p:cNvCxnSpPr>
          <p:nvPr/>
        </p:nvCxnSpPr>
        <p:spPr>
          <a:xfrm>
            <a:off x="6277796" y="2003283"/>
            <a:ext cx="434340" cy="6400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37DAC8F-153E-4A1F-AB4D-76590BE03DF6}"/>
              </a:ext>
            </a:extLst>
          </p:cNvPr>
          <p:cNvCxnSpPr>
            <a:cxnSpLocks/>
          </p:cNvCxnSpPr>
          <p:nvPr/>
        </p:nvCxnSpPr>
        <p:spPr>
          <a:xfrm flipV="1">
            <a:off x="6712136" y="1950419"/>
            <a:ext cx="0" cy="855822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6D9CA91-1F20-4840-A922-F67C29F55C71}"/>
              </a:ext>
            </a:extLst>
          </p:cNvPr>
          <p:cNvSpPr/>
          <p:nvPr/>
        </p:nvSpPr>
        <p:spPr>
          <a:xfrm>
            <a:off x="6712136" y="4812607"/>
            <a:ext cx="986791" cy="6286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>
                <a:solidFill>
                  <a:schemeClr val="tx1"/>
                </a:solidFill>
              </a:rPr>
              <a:t>Источник излучения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73D90FA-C666-44AB-A38B-38865C0E72DE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5054787" y="5126932"/>
            <a:ext cx="1657349" cy="0"/>
          </a:xfrm>
          <a:prstGeom prst="line">
            <a:avLst/>
          </a:prstGeom>
          <a:ln w="381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F3F464-93D6-48E6-ABC0-B34F5FF2A495}"/>
              </a:ext>
            </a:extLst>
          </p:cNvPr>
          <p:cNvCxnSpPr>
            <a:cxnSpLocks/>
          </p:cNvCxnSpPr>
          <p:nvPr/>
        </p:nvCxnSpPr>
        <p:spPr>
          <a:xfrm>
            <a:off x="6277796" y="4009650"/>
            <a:ext cx="434340" cy="64008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25681C7-ED76-448D-8B22-1526121532A0}"/>
              </a:ext>
            </a:extLst>
          </p:cNvPr>
          <p:cNvCxnSpPr>
            <a:cxnSpLocks/>
          </p:cNvCxnSpPr>
          <p:nvPr/>
        </p:nvCxnSpPr>
        <p:spPr>
          <a:xfrm flipV="1">
            <a:off x="6712136" y="3956786"/>
            <a:ext cx="0" cy="855822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2880B11-A10E-4203-9EA7-2CD2ED775841}"/>
              </a:ext>
            </a:extLst>
          </p:cNvPr>
          <p:cNvCxnSpPr>
            <a:cxnSpLocks/>
          </p:cNvCxnSpPr>
          <p:nvPr/>
        </p:nvCxnSpPr>
        <p:spPr>
          <a:xfrm>
            <a:off x="6277796" y="4405414"/>
            <a:ext cx="434340" cy="64008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BCF6378-AAD7-467D-934B-D093F8DC1246}"/>
              </a:ext>
            </a:extLst>
          </p:cNvPr>
          <p:cNvCxnSpPr>
            <a:cxnSpLocks/>
          </p:cNvCxnSpPr>
          <p:nvPr/>
        </p:nvCxnSpPr>
        <p:spPr>
          <a:xfrm>
            <a:off x="6277796" y="4825676"/>
            <a:ext cx="434340" cy="6400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2E3BD6F-2109-4CC4-9620-A6D5DF9772EA}"/>
              </a:ext>
            </a:extLst>
          </p:cNvPr>
          <p:cNvCxnSpPr>
            <a:cxnSpLocks/>
          </p:cNvCxnSpPr>
          <p:nvPr/>
        </p:nvCxnSpPr>
        <p:spPr>
          <a:xfrm>
            <a:off x="6277796" y="4834524"/>
            <a:ext cx="434340" cy="6400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D965574-D3BF-4D93-A9E5-9E43DF1ACE81}"/>
              </a:ext>
            </a:extLst>
          </p:cNvPr>
          <p:cNvCxnSpPr>
            <a:cxnSpLocks/>
          </p:cNvCxnSpPr>
          <p:nvPr/>
        </p:nvCxnSpPr>
        <p:spPr>
          <a:xfrm>
            <a:off x="6489304" y="4302426"/>
            <a:ext cx="0" cy="783532"/>
          </a:xfrm>
          <a:prstGeom prst="straightConnector1">
            <a:avLst/>
          </a:prstGeom>
          <a:ln w="38100">
            <a:solidFill>
              <a:srgbClr val="C0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60B1486-C530-4E14-BF6E-D06F907A3C0E}"/>
              </a:ext>
            </a:extLst>
          </p:cNvPr>
          <p:cNvSpPr txBox="1"/>
          <p:nvPr/>
        </p:nvSpPr>
        <p:spPr>
          <a:xfrm>
            <a:off x="4969064" y="1319180"/>
            <a:ext cx="126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Смещение по оси </a:t>
            </a:r>
            <a:r>
              <a:rPr lang="en-US" dirty="0"/>
              <a:t>X</a:t>
            </a:r>
            <a:endParaRPr lang="ru-RU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E20F53-745D-4C22-958E-BEC051225F52}"/>
              </a:ext>
            </a:extLst>
          </p:cNvPr>
          <p:cNvSpPr txBox="1"/>
          <p:nvPr/>
        </p:nvSpPr>
        <p:spPr>
          <a:xfrm>
            <a:off x="5009070" y="4286129"/>
            <a:ext cx="126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Смещение по оси </a:t>
            </a:r>
            <a:r>
              <a:rPr lang="en-US" dirty="0"/>
              <a:t>Y</a:t>
            </a:r>
            <a:endParaRPr lang="ru-RU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25F5CBE-7727-49C6-8ACA-48D4D087F9A4}"/>
              </a:ext>
            </a:extLst>
          </p:cNvPr>
          <p:cNvSpPr txBox="1"/>
          <p:nvPr/>
        </p:nvSpPr>
        <p:spPr>
          <a:xfrm>
            <a:off x="3976381" y="1457679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Этап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02CBB11-B179-4DA8-976D-B1277C5F62DD}"/>
              </a:ext>
            </a:extLst>
          </p:cNvPr>
          <p:cNvSpPr txBox="1"/>
          <p:nvPr/>
        </p:nvSpPr>
        <p:spPr>
          <a:xfrm>
            <a:off x="3976381" y="3772120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Этап 2</a:t>
            </a:r>
          </a:p>
        </p:txBody>
      </p:sp>
    </p:spTree>
    <p:extLst>
      <p:ext uri="{BB962C8B-B14F-4D97-AF65-F5344CB8AC3E}">
        <p14:creationId xmlns:p14="http://schemas.microsoft.com/office/powerpoint/2010/main" val="3544742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ECBCAD-D02B-4225-A4D6-01FFDA4D9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804862"/>
            <a:ext cx="7010400" cy="52482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71F1B24-F858-4DAC-8C57-B2161562A536}"/>
              </a:ext>
            </a:extLst>
          </p:cNvPr>
          <p:cNvSpPr/>
          <p:nvPr/>
        </p:nvSpPr>
        <p:spPr>
          <a:xfrm>
            <a:off x="2590801" y="2055477"/>
            <a:ext cx="1133912" cy="528332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74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0AA7EB0C-F3D1-47F6-AEFB-552316B5A3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546" t="23991" b="63560"/>
          <a:stretch/>
        </p:blipFill>
        <p:spPr>
          <a:xfrm>
            <a:off x="5683249" y="927098"/>
            <a:ext cx="6050887" cy="13852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DD7BEF-7FEC-46C7-BB05-B466B056A0D7}"/>
              </a:ext>
            </a:extLst>
          </p:cNvPr>
          <p:cNvSpPr txBox="1"/>
          <p:nvPr/>
        </p:nvSpPr>
        <p:spPr>
          <a:xfrm>
            <a:off x="7297634" y="1130266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AED0B3-55F6-498D-B563-ACCB5CD3D7A1}"/>
              </a:ext>
            </a:extLst>
          </p:cNvPr>
          <p:cNvSpPr txBox="1"/>
          <p:nvPr/>
        </p:nvSpPr>
        <p:spPr>
          <a:xfrm>
            <a:off x="10807597" y="1130266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EDE547-0C41-480E-8557-2E14A3292D79}"/>
              </a:ext>
            </a:extLst>
          </p:cNvPr>
          <p:cNvSpPr txBox="1"/>
          <p:nvPr/>
        </p:nvSpPr>
        <p:spPr>
          <a:xfrm>
            <a:off x="10807597" y="1702764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848A13-2597-4182-9BEB-851C22D530EB}"/>
              </a:ext>
            </a:extLst>
          </p:cNvPr>
          <p:cNvSpPr txBox="1"/>
          <p:nvPr/>
        </p:nvSpPr>
        <p:spPr>
          <a:xfrm>
            <a:off x="7296004" y="1702764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E08685-6A47-47FF-994C-CBE9A9589108}"/>
              </a:ext>
            </a:extLst>
          </p:cNvPr>
          <p:cNvSpPr txBox="1"/>
          <p:nvPr/>
        </p:nvSpPr>
        <p:spPr>
          <a:xfrm>
            <a:off x="6710217" y="2007582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95B2F3-18F2-47FA-9BB2-38A0402C1918}"/>
              </a:ext>
            </a:extLst>
          </p:cNvPr>
          <p:cNvSpPr txBox="1"/>
          <p:nvPr/>
        </p:nvSpPr>
        <p:spPr>
          <a:xfrm>
            <a:off x="9453417" y="2007582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FD5E5A-F8E4-4D59-A152-084558153C64}"/>
              </a:ext>
            </a:extLst>
          </p:cNvPr>
          <p:cNvSpPr/>
          <p:nvPr/>
        </p:nvSpPr>
        <p:spPr>
          <a:xfrm>
            <a:off x="5683250" y="2007582"/>
            <a:ext cx="1498600" cy="3048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80AFEC-32F9-4619-A147-59C5EB8922EE}"/>
              </a:ext>
            </a:extLst>
          </p:cNvPr>
          <p:cNvSpPr/>
          <p:nvPr/>
        </p:nvSpPr>
        <p:spPr>
          <a:xfrm>
            <a:off x="8654946" y="2007582"/>
            <a:ext cx="1498600" cy="3048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85E8AE9-4A44-4392-9642-15FA9E41CD8C}"/>
              </a:ext>
            </a:extLst>
          </p:cNvPr>
          <p:cNvCxnSpPr>
            <a:cxnSpLocks/>
          </p:cNvCxnSpPr>
          <p:nvPr/>
        </p:nvCxnSpPr>
        <p:spPr>
          <a:xfrm flipH="1" flipV="1">
            <a:off x="2644671" y="4835016"/>
            <a:ext cx="2312458" cy="1335099"/>
          </a:xfrm>
          <a:prstGeom prst="line">
            <a:avLst/>
          </a:prstGeom>
          <a:ln w="571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029BCD8-CA47-46DA-BD6E-163716F73A0B}"/>
              </a:ext>
            </a:extLst>
          </p:cNvPr>
          <p:cNvCxnSpPr>
            <a:cxnSpLocks/>
          </p:cNvCxnSpPr>
          <p:nvPr/>
        </p:nvCxnSpPr>
        <p:spPr>
          <a:xfrm flipH="1">
            <a:off x="542925" y="4835016"/>
            <a:ext cx="2122793" cy="1225594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F69E1A8-8E49-410D-99C0-EF02FE33B907}"/>
              </a:ext>
            </a:extLst>
          </p:cNvPr>
          <p:cNvSpPr txBox="1"/>
          <p:nvPr/>
        </p:nvSpPr>
        <p:spPr>
          <a:xfrm rot="1800000">
            <a:off x="3029243" y="4868001"/>
            <a:ext cx="1970796" cy="52322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ru-RU" sz="1400" dirty="0"/>
              <a:t>Шаги по оси </a:t>
            </a:r>
            <a:r>
              <a:rPr lang="en-US" sz="1400" dirty="0"/>
              <a:t>X </a:t>
            </a:r>
            <a:endParaRPr lang="ru-RU" sz="1400" dirty="0"/>
          </a:p>
          <a:p>
            <a:pPr algn="ctr"/>
            <a:r>
              <a:rPr lang="en-US" sz="1400" dirty="0"/>
              <a:t>(</a:t>
            </a:r>
            <a:r>
              <a:rPr lang="ru-RU" sz="1400" dirty="0"/>
              <a:t>вдоль оптической оси)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EDFB09-0526-4B87-AA14-D52CD32622BF}"/>
              </a:ext>
            </a:extLst>
          </p:cNvPr>
          <p:cNvSpPr txBox="1"/>
          <p:nvPr/>
        </p:nvSpPr>
        <p:spPr>
          <a:xfrm rot="19800000">
            <a:off x="769330" y="5738652"/>
            <a:ext cx="1627667" cy="738664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Шаги по оси </a:t>
            </a:r>
            <a:r>
              <a:rPr lang="en-US" sz="1400" dirty="0"/>
              <a:t>Y </a:t>
            </a:r>
            <a:endParaRPr lang="ru-RU" sz="1400" dirty="0"/>
          </a:p>
          <a:p>
            <a:pPr algn="ctr"/>
            <a:r>
              <a:rPr lang="en-US" sz="1400" dirty="0"/>
              <a:t>(</a:t>
            </a:r>
            <a:r>
              <a:rPr lang="ru-RU" sz="1400" dirty="0"/>
              <a:t>перпендикулярно </a:t>
            </a:r>
          </a:p>
          <a:p>
            <a:pPr algn="ctr"/>
            <a:r>
              <a:rPr lang="ru-RU" sz="1400" dirty="0"/>
              <a:t>оптической оси)</a:t>
            </a: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79EA2D33-4D6B-46BF-ABD2-45DF746BBD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342" y="3202360"/>
            <a:ext cx="3457575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26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90BB69-0668-4C8A-BDA1-DA2AEDA04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029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48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03F429-28B4-433B-A2D2-D0FAE7C0A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875"/>
            <a:ext cx="12192000" cy="6604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BD9F9E4-6CF6-4CD0-9531-27E5626FD66E}"/>
              </a:ext>
            </a:extLst>
          </p:cNvPr>
          <p:cNvSpPr/>
          <p:nvPr/>
        </p:nvSpPr>
        <p:spPr>
          <a:xfrm>
            <a:off x="4201769" y="3343275"/>
            <a:ext cx="327171" cy="343949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ED67FEA-A01A-498F-AC1C-F6BA62A2F923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528940" y="3515250"/>
            <a:ext cx="1509931" cy="29274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C7D9962-4F25-4B2E-B35D-B103F5347CFE}"/>
              </a:ext>
            </a:extLst>
          </p:cNvPr>
          <p:cNvSpPr txBox="1"/>
          <p:nvPr/>
        </p:nvSpPr>
        <p:spPr>
          <a:xfrm>
            <a:off x="2838648" y="1887408"/>
            <a:ext cx="4572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square" tIns="0" bIns="0" rtlCol="0">
            <a:spAutoFit/>
          </a:bodyPr>
          <a:lstStyle/>
          <a:p>
            <a:r>
              <a:rPr lang="ru-RU" sz="3600" b="1" dirty="0"/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3F5FB6-F8F5-436D-A235-F85E74F396F7}"/>
              </a:ext>
            </a:extLst>
          </p:cNvPr>
          <p:cNvSpPr txBox="1"/>
          <p:nvPr/>
        </p:nvSpPr>
        <p:spPr>
          <a:xfrm>
            <a:off x="6814742" y="935072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F291009-DA71-43F2-96D4-95309F999D8B}"/>
              </a:ext>
            </a:extLst>
          </p:cNvPr>
          <p:cNvSpPr txBox="1"/>
          <p:nvPr/>
        </p:nvSpPr>
        <p:spPr>
          <a:xfrm>
            <a:off x="6939358" y="4151989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21AE92-A903-409A-AFAE-D4AC1F138507}"/>
              </a:ext>
            </a:extLst>
          </p:cNvPr>
          <p:cNvSpPr txBox="1"/>
          <p:nvPr/>
        </p:nvSpPr>
        <p:spPr>
          <a:xfrm>
            <a:off x="10720584" y="5438593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6B12838-F4B0-43C3-9AF9-82C8457CF640}"/>
              </a:ext>
            </a:extLst>
          </p:cNvPr>
          <p:cNvSpPr txBox="1"/>
          <p:nvPr/>
        </p:nvSpPr>
        <p:spPr>
          <a:xfrm>
            <a:off x="10177263" y="619124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3A085C-ABD4-4EFD-A384-D0D095CC8A6B}"/>
              </a:ext>
            </a:extLst>
          </p:cNvPr>
          <p:cNvSpPr txBox="1"/>
          <p:nvPr/>
        </p:nvSpPr>
        <p:spPr>
          <a:xfrm>
            <a:off x="10201667" y="2122021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6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706450C-9B2C-4BB9-91D8-DF45EB6FC105}"/>
              </a:ext>
            </a:extLst>
          </p:cNvPr>
          <p:cNvSpPr/>
          <p:nvPr/>
        </p:nvSpPr>
        <p:spPr>
          <a:xfrm>
            <a:off x="0" y="438149"/>
            <a:ext cx="6096000" cy="563880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F0442B6-46DE-4599-A515-8DB0B43D3401}"/>
              </a:ext>
            </a:extLst>
          </p:cNvPr>
          <p:cNvSpPr/>
          <p:nvPr/>
        </p:nvSpPr>
        <p:spPr>
          <a:xfrm>
            <a:off x="6096000" y="438149"/>
            <a:ext cx="2524125" cy="316864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D2274A7-6350-41AA-94E7-64BB7117078B}"/>
              </a:ext>
            </a:extLst>
          </p:cNvPr>
          <p:cNvSpPr/>
          <p:nvPr/>
        </p:nvSpPr>
        <p:spPr>
          <a:xfrm>
            <a:off x="6096000" y="3606800"/>
            <a:ext cx="3047999" cy="3124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771484-46D7-4E1F-AD7C-4001C832DADD}"/>
              </a:ext>
            </a:extLst>
          </p:cNvPr>
          <p:cNvSpPr/>
          <p:nvPr/>
        </p:nvSpPr>
        <p:spPr>
          <a:xfrm>
            <a:off x="9143999" y="3606799"/>
            <a:ext cx="3047999" cy="312419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CB2143E-9169-4FD1-BFF8-18BD026E17E5}"/>
              </a:ext>
            </a:extLst>
          </p:cNvPr>
          <p:cNvSpPr/>
          <p:nvPr/>
        </p:nvSpPr>
        <p:spPr>
          <a:xfrm>
            <a:off x="8620125" y="438147"/>
            <a:ext cx="3571873" cy="103822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6B0E87C-14A8-4A46-B3BC-EB1E95AEEF06}"/>
              </a:ext>
            </a:extLst>
          </p:cNvPr>
          <p:cNvSpPr/>
          <p:nvPr/>
        </p:nvSpPr>
        <p:spPr>
          <a:xfrm>
            <a:off x="8620127" y="1476374"/>
            <a:ext cx="3571873" cy="213042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A725416-7BBF-4170-88FD-5E07F3285065}"/>
              </a:ext>
            </a:extLst>
          </p:cNvPr>
          <p:cNvSpPr/>
          <p:nvPr/>
        </p:nvSpPr>
        <p:spPr>
          <a:xfrm>
            <a:off x="0" y="6076951"/>
            <a:ext cx="6096000" cy="6540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5802D8-C39D-4D5D-BCCB-2DE4D2EBCFC9}"/>
              </a:ext>
            </a:extLst>
          </p:cNvPr>
          <p:cNvSpPr txBox="1"/>
          <p:nvPr/>
        </p:nvSpPr>
        <p:spPr>
          <a:xfrm>
            <a:off x="2838648" y="6005293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172484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F6821C5-91E4-45FC-B4BA-A182E3983914}"/>
              </a:ext>
            </a:extLst>
          </p:cNvPr>
          <p:cNvGrpSpPr/>
          <p:nvPr/>
        </p:nvGrpSpPr>
        <p:grpSpPr>
          <a:xfrm>
            <a:off x="2447192" y="1629000"/>
            <a:ext cx="3600000" cy="3600000"/>
            <a:chOff x="2447192" y="1629000"/>
            <a:chExt cx="3600000" cy="3600000"/>
          </a:xfrm>
        </p:grpSpPr>
        <p:graphicFrame>
          <p:nvGraphicFramePr>
            <p:cNvPr id="9" name="Chart 8">
              <a:extLst>
                <a:ext uri="{FF2B5EF4-FFF2-40B4-BE49-F238E27FC236}">
                  <a16:creationId xmlns:a16="http://schemas.microsoft.com/office/drawing/2014/main" id="{BB335CC3-F956-468E-ACCA-D88566697565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031539435"/>
                </p:ext>
              </p:extLst>
            </p:nvPr>
          </p:nvGraphicFramePr>
          <p:xfrm>
            <a:off x="2447192" y="1629000"/>
            <a:ext cx="3600000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57D0DB4-845B-4A88-8D42-FC4A3244845B}"/>
                </a:ext>
              </a:extLst>
            </p:cNvPr>
            <p:cNvSpPr txBox="1"/>
            <p:nvPr/>
          </p:nvSpPr>
          <p:spPr>
            <a:xfrm>
              <a:off x="3048000" y="1921483"/>
              <a:ext cx="25510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solidFill>
                    <a:schemeClr val="bg2"/>
                  </a:solidFill>
                </a:rPr>
                <a:t>*Ускоренное измерение не активно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E3D3889-A2B4-4D95-A09B-63618DB14357}"/>
              </a:ext>
            </a:extLst>
          </p:cNvPr>
          <p:cNvGrpSpPr/>
          <p:nvPr/>
        </p:nvGrpSpPr>
        <p:grpSpPr>
          <a:xfrm>
            <a:off x="6144807" y="1629000"/>
            <a:ext cx="3600000" cy="3600000"/>
            <a:chOff x="6144807" y="1629000"/>
            <a:chExt cx="3600000" cy="3600000"/>
          </a:xfrm>
        </p:grpSpPr>
        <p:graphicFrame>
          <p:nvGraphicFramePr>
            <p:cNvPr id="10" name="Chart 9">
              <a:extLst>
                <a:ext uri="{FF2B5EF4-FFF2-40B4-BE49-F238E27FC236}">
                  <a16:creationId xmlns:a16="http://schemas.microsoft.com/office/drawing/2014/main" id="{74AB4988-F937-4EE9-8C40-87811A495164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873590058"/>
                </p:ext>
              </p:extLst>
            </p:nvPr>
          </p:nvGraphicFramePr>
          <p:xfrm>
            <a:off x="6144807" y="1629000"/>
            <a:ext cx="3600000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" name="Right Brace 5">
              <a:extLst>
                <a:ext uri="{FF2B5EF4-FFF2-40B4-BE49-F238E27FC236}">
                  <a16:creationId xmlns:a16="http://schemas.microsoft.com/office/drawing/2014/main" id="{2979B4AC-79C1-47C1-A912-95FC2B9D170A}"/>
                </a:ext>
              </a:extLst>
            </p:cNvPr>
            <p:cNvSpPr/>
            <p:nvPr/>
          </p:nvSpPr>
          <p:spPr>
            <a:xfrm>
              <a:off x="9029700" y="2905125"/>
              <a:ext cx="107950" cy="257175"/>
            </a:xfrm>
            <a:prstGeom prst="rightBrac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EBB9F74F-5707-46E3-A872-572BDE8216CB}"/>
                </a:ext>
              </a:extLst>
            </p:cNvPr>
            <p:cNvSpPr/>
            <p:nvPr/>
          </p:nvSpPr>
          <p:spPr>
            <a:xfrm>
              <a:off x="9029700" y="3997325"/>
              <a:ext cx="107950" cy="181769"/>
            </a:xfrm>
            <a:prstGeom prst="rightBrac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14BA9D1-FB24-45AD-B9EA-9643E2C15148}"/>
                </a:ext>
              </a:extLst>
            </p:cNvPr>
            <p:cNvSpPr txBox="1"/>
            <p:nvPr/>
          </p:nvSpPr>
          <p:spPr>
            <a:xfrm>
              <a:off x="6835140" y="1921483"/>
              <a:ext cx="23923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solidFill>
                    <a:schemeClr val="bg2"/>
                  </a:solidFill>
                </a:rPr>
                <a:t>*Ускоренное измерение активно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3157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A6CBC5-A19D-4FFF-98FF-36A7292F8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2937" y="2109787"/>
            <a:ext cx="3286125" cy="26384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BBC6220-E08B-44E6-A2E3-11E6EDE8DBC0}"/>
              </a:ext>
            </a:extLst>
          </p:cNvPr>
          <p:cNvSpPr/>
          <p:nvPr/>
        </p:nvSpPr>
        <p:spPr>
          <a:xfrm>
            <a:off x="4778375" y="2454275"/>
            <a:ext cx="1774825" cy="1746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6692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2A954C-50D9-4A65-93DB-0F9F33EAC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A84E6A-3B56-4721-8520-1F20778E8356}"/>
              </a:ext>
            </a:extLst>
          </p:cNvPr>
          <p:cNvSpPr txBox="1"/>
          <p:nvPr/>
        </p:nvSpPr>
        <p:spPr>
          <a:xfrm>
            <a:off x="2895402" y="2656106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square" tIns="0" bIns="0" rtlCol="0">
            <a:spAutoFit/>
          </a:bodyPr>
          <a:lstStyle/>
          <a:p>
            <a:pPr algn="ctr"/>
            <a:r>
              <a:rPr lang="ru-RU" sz="3600" b="1" dirty="0"/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74027D-9109-4887-83BA-CB38BD3955FF}"/>
              </a:ext>
            </a:extLst>
          </p:cNvPr>
          <p:cNvSpPr txBox="1"/>
          <p:nvPr/>
        </p:nvSpPr>
        <p:spPr>
          <a:xfrm>
            <a:off x="7216558" y="1610409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633111-8173-43B1-9126-84FBBCE63CBA}"/>
              </a:ext>
            </a:extLst>
          </p:cNvPr>
          <p:cNvSpPr txBox="1"/>
          <p:nvPr/>
        </p:nvSpPr>
        <p:spPr>
          <a:xfrm>
            <a:off x="7478495" y="4783820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327F67-9220-441C-9A7B-3DEA0D3AFC7F}"/>
              </a:ext>
            </a:extLst>
          </p:cNvPr>
          <p:cNvSpPr txBox="1"/>
          <p:nvPr/>
        </p:nvSpPr>
        <p:spPr>
          <a:xfrm>
            <a:off x="10735846" y="4784039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C49B94-E5E2-4C69-922A-5F7B10137931}"/>
              </a:ext>
            </a:extLst>
          </p:cNvPr>
          <p:cNvSpPr txBox="1"/>
          <p:nvPr/>
        </p:nvSpPr>
        <p:spPr>
          <a:xfrm>
            <a:off x="10245111" y="619124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DB441B-B008-485D-84E3-5DEE84979304}"/>
              </a:ext>
            </a:extLst>
          </p:cNvPr>
          <p:cNvSpPr txBox="1"/>
          <p:nvPr/>
        </p:nvSpPr>
        <p:spPr>
          <a:xfrm>
            <a:off x="10269515" y="2122021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6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B33EFA-B825-4802-9B58-9316FC03E30A}"/>
              </a:ext>
            </a:extLst>
          </p:cNvPr>
          <p:cNvSpPr/>
          <p:nvPr/>
        </p:nvSpPr>
        <p:spPr>
          <a:xfrm>
            <a:off x="0" y="438149"/>
            <a:ext cx="6096000" cy="563880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B8A4D3-48F8-4987-90AF-F14C2BED4F2F}"/>
              </a:ext>
            </a:extLst>
          </p:cNvPr>
          <p:cNvSpPr/>
          <p:nvPr/>
        </p:nvSpPr>
        <p:spPr>
          <a:xfrm>
            <a:off x="6096000" y="438149"/>
            <a:ext cx="2524125" cy="316864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783901-A7F9-45D5-A6A9-3A739328930E}"/>
              </a:ext>
            </a:extLst>
          </p:cNvPr>
          <p:cNvSpPr/>
          <p:nvPr/>
        </p:nvSpPr>
        <p:spPr>
          <a:xfrm>
            <a:off x="6096000" y="3606800"/>
            <a:ext cx="3047999" cy="3124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B359F0-7EA4-4586-AE86-2FDDEAAC12C9}"/>
              </a:ext>
            </a:extLst>
          </p:cNvPr>
          <p:cNvSpPr/>
          <p:nvPr/>
        </p:nvSpPr>
        <p:spPr>
          <a:xfrm>
            <a:off x="9143999" y="3606799"/>
            <a:ext cx="3047999" cy="312419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D03591-20B1-44A8-BD7F-9ACBEA3EA0C7}"/>
              </a:ext>
            </a:extLst>
          </p:cNvPr>
          <p:cNvSpPr/>
          <p:nvPr/>
        </p:nvSpPr>
        <p:spPr>
          <a:xfrm>
            <a:off x="8620125" y="438147"/>
            <a:ext cx="3571873" cy="103822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41E5988-FD96-45D0-8CFE-8A9C3A2C0476}"/>
              </a:ext>
            </a:extLst>
          </p:cNvPr>
          <p:cNvSpPr/>
          <p:nvPr/>
        </p:nvSpPr>
        <p:spPr>
          <a:xfrm>
            <a:off x="8620127" y="1476374"/>
            <a:ext cx="3571873" cy="213042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4E744C-10A7-4378-A4FD-E60E5AD55C2F}"/>
              </a:ext>
            </a:extLst>
          </p:cNvPr>
          <p:cNvSpPr/>
          <p:nvPr/>
        </p:nvSpPr>
        <p:spPr>
          <a:xfrm>
            <a:off x="0" y="6076951"/>
            <a:ext cx="6096000" cy="6540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0FFF97-176A-4D64-8002-C7CB01CEA188}"/>
              </a:ext>
            </a:extLst>
          </p:cNvPr>
          <p:cNvSpPr txBox="1"/>
          <p:nvPr/>
        </p:nvSpPr>
        <p:spPr>
          <a:xfrm>
            <a:off x="2906496" y="6005293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759078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F54972-F74B-4C2B-B78A-E9DDDB5E4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141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CF7E12-C780-473E-A848-7E244750B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04" b="63976"/>
          <a:stretch/>
        </p:blipFill>
        <p:spPr>
          <a:xfrm>
            <a:off x="1846610" y="3003260"/>
            <a:ext cx="2231329" cy="68789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385E1E-15A1-4CA2-9266-902A7E258CFE}"/>
              </a:ext>
            </a:extLst>
          </p:cNvPr>
          <p:cNvCxnSpPr/>
          <p:nvPr/>
        </p:nvCxnSpPr>
        <p:spPr>
          <a:xfrm>
            <a:off x="2019300" y="3407417"/>
            <a:ext cx="7905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27C700AD-099B-4780-93B1-321FF67A01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781" y="857250"/>
            <a:ext cx="6810481" cy="499110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4EBFBE-1756-45ED-BA95-E3EA21F07417}"/>
              </a:ext>
            </a:extLst>
          </p:cNvPr>
          <p:cNvCxnSpPr/>
          <p:nvPr/>
        </p:nvCxnSpPr>
        <p:spPr>
          <a:xfrm>
            <a:off x="4629150" y="4581525"/>
            <a:ext cx="153352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F01A45BD-8841-4409-98B5-0693945AB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324" y="3167062"/>
            <a:ext cx="438150" cy="371475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CD4732A-6566-4F2C-963C-438FD1DF9A74}"/>
              </a:ext>
            </a:extLst>
          </p:cNvPr>
          <p:cNvCxnSpPr/>
          <p:nvPr/>
        </p:nvCxnSpPr>
        <p:spPr>
          <a:xfrm>
            <a:off x="1536846" y="3352800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BF6857E-EB42-4B64-854E-E930641F9568}"/>
              </a:ext>
            </a:extLst>
          </p:cNvPr>
          <p:cNvCxnSpPr/>
          <p:nvPr/>
        </p:nvCxnSpPr>
        <p:spPr>
          <a:xfrm>
            <a:off x="4170752" y="3352800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0708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5B7CC1-8B77-43BE-8B5E-DCBBF31B2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185" y="3258121"/>
            <a:ext cx="5364945" cy="161558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6E79AB61-8805-43C7-8201-6EF233DB2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886" y="571500"/>
            <a:ext cx="3086100" cy="23241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360C757-5653-40A7-94F3-4D70C3010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3478" y="571500"/>
            <a:ext cx="3105150" cy="234315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73459A-7D3A-4079-B75B-F6CABB7F2C2B}"/>
              </a:ext>
            </a:extLst>
          </p:cNvPr>
          <p:cNvCxnSpPr/>
          <p:nvPr/>
        </p:nvCxnSpPr>
        <p:spPr>
          <a:xfrm>
            <a:off x="4519613" y="1590294"/>
            <a:ext cx="16777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8DA7941-D090-4F10-BC66-7AC87E928A4F}"/>
              </a:ext>
            </a:extLst>
          </p:cNvPr>
          <p:cNvSpPr txBox="1"/>
          <p:nvPr/>
        </p:nvSpPr>
        <p:spPr>
          <a:xfrm>
            <a:off x="1157105" y="131329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64D964-7885-49CC-9E2A-285E8AEA14BD}"/>
              </a:ext>
            </a:extLst>
          </p:cNvPr>
          <p:cNvSpPr txBox="1"/>
          <p:nvPr/>
        </p:nvSpPr>
        <p:spPr>
          <a:xfrm>
            <a:off x="1927063" y="1516499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A84223D-82FB-4941-92AE-4D214E7F7F29}"/>
              </a:ext>
            </a:extLst>
          </p:cNvPr>
          <p:cNvSpPr txBox="1"/>
          <p:nvPr/>
        </p:nvSpPr>
        <p:spPr>
          <a:xfrm>
            <a:off x="5748641" y="1990994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576633-A76B-4228-BF91-1E5028812576}"/>
              </a:ext>
            </a:extLst>
          </p:cNvPr>
          <p:cNvSpPr txBox="1"/>
          <p:nvPr/>
        </p:nvSpPr>
        <p:spPr>
          <a:xfrm>
            <a:off x="6415317" y="174307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4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057935A-B19F-4802-AD5B-2BE3FDB15D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31" r="56886"/>
          <a:stretch/>
        </p:blipFill>
        <p:spPr>
          <a:xfrm>
            <a:off x="0" y="3619500"/>
            <a:ext cx="3897167" cy="9334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B227BB1-3D2C-49C8-92AB-F3DCEB0C9075}"/>
              </a:ext>
            </a:extLst>
          </p:cNvPr>
          <p:cNvSpPr txBox="1"/>
          <p:nvPr/>
        </p:nvSpPr>
        <p:spPr>
          <a:xfrm>
            <a:off x="5497367" y="436828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3F7306-A0A1-43D0-A00B-C0B6B302A7EA}"/>
              </a:ext>
            </a:extLst>
          </p:cNvPr>
          <p:cNvSpPr txBox="1"/>
          <p:nvPr/>
        </p:nvSpPr>
        <p:spPr>
          <a:xfrm>
            <a:off x="8154842" y="436828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E920FE-CDAB-4C10-89DE-5AEBA0C21222}"/>
              </a:ext>
            </a:extLst>
          </p:cNvPr>
          <p:cNvSpPr txBox="1"/>
          <p:nvPr/>
        </p:nvSpPr>
        <p:spPr>
          <a:xfrm>
            <a:off x="6827589" y="3344828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A98706-ADAB-491C-BA82-3E779E21C0A8}"/>
              </a:ext>
            </a:extLst>
          </p:cNvPr>
          <p:cNvSpPr txBox="1"/>
          <p:nvPr/>
        </p:nvSpPr>
        <p:spPr>
          <a:xfrm>
            <a:off x="9718384" y="3331633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701077-9753-4CBD-A575-282EE523178D}"/>
              </a:ext>
            </a:extLst>
          </p:cNvPr>
          <p:cNvSpPr txBox="1"/>
          <p:nvPr/>
        </p:nvSpPr>
        <p:spPr>
          <a:xfrm>
            <a:off x="5908428" y="3868792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A990CD-4AFF-4CAB-AC6F-C8CA08CE76B9}"/>
              </a:ext>
            </a:extLst>
          </p:cNvPr>
          <p:cNvSpPr txBox="1"/>
          <p:nvPr/>
        </p:nvSpPr>
        <p:spPr>
          <a:xfrm>
            <a:off x="7653350" y="3868792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E813C3A-C48A-4BCB-8FB7-F19D994B9278}"/>
              </a:ext>
            </a:extLst>
          </p:cNvPr>
          <p:cNvSpPr txBox="1"/>
          <p:nvPr/>
        </p:nvSpPr>
        <p:spPr>
          <a:xfrm>
            <a:off x="9718384" y="3868792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801AD06-F6FE-41CF-A549-63190E7BB314}"/>
              </a:ext>
            </a:extLst>
          </p:cNvPr>
          <p:cNvSpPr txBox="1"/>
          <p:nvPr/>
        </p:nvSpPr>
        <p:spPr>
          <a:xfrm>
            <a:off x="6866071" y="4282560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C8BAEF-A531-4AEE-A00E-1F286CAF707B}"/>
              </a:ext>
            </a:extLst>
          </p:cNvPr>
          <p:cNvSpPr txBox="1"/>
          <p:nvPr/>
        </p:nvSpPr>
        <p:spPr>
          <a:xfrm>
            <a:off x="9869227" y="4263510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39ADD9-6AE3-4585-9A8F-B252ABB26E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6428" y="5348288"/>
            <a:ext cx="762000" cy="2762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DC20FD-CCF3-4316-BECA-3D1644591A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5503" y="5393621"/>
            <a:ext cx="1143000" cy="27622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DA30B5A-FC27-411E-B258-4C90272F28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5578" y="5393621"/>
            <a:ext cx="1190625" cy="24765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1E1C02A-DC25-472E-B7A1-2C74E33C0D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64476" y="5859309"/>
            <a:ext cx="904875" cy="2667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2CCEDA9-ADBA-4CF2-BDFE-5492996780E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73446" y="5859309"/>
            <a:ext cx="885825" cy="27622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5A8D411-FEA3-4E36-988C-9D4DC7A38846}"/>
              </a:ext>
            </a:extLst>
          </p:cNvPr>
          <p:cNvSpPr txBox="1"/>
          <p:nvPr/>
        </p:nvSpPr>
        <p:spPr>
          <a:xfrm>
            <a:off x="7657946" y="58102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576812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52ADA28-7BAA-49F0-A7F4-E992E949F5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0" t="9188" r="7865" b="8588"/>
          <a:stretch/>
        </p:blipFill>
        <p:spPr>
          <a:xfrm>
            <a:off x="-984309" y="908390"/>
            <a:ext cx="10744200" cy="563893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F5B336-11E3-40F6-8B44-57117DB7DC5F}"/>
              </a:ext>
            </a:extLst>
          </p:cNvPr>
          <p:cNvCxnSpPr>
            <a:cxnSpLocks/>
          </p:cNvCxnSpPr>
          <p:nvPr/>
        </p:nvCxnSpPr>
        <p:spPr>
          <a:xfrm flipV="1">
            <a:off x="1278545" y="2044744"/>
            <a:ext cx="6428774" cy="61009"/>
          </a:xfrm>
          <a:prstGeom prst="line">
            <a:avLst/>
          </a:prstGeom>
          <a:ln w="38100"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C831085-26CF-4BAA-AB53-58E3188E7473}"/>
              </a:ext>
            </a:extLst>
          </p:cNvPr>
          <p:cNvSpPr txBox="1"/>
          <p:nvPr/>
        </p:nvSpPr>
        <p:spPr>
          <a:xfrm>
            <a:off x="7467146" y="2505669"/>
            <a:ext cx="2032000" cy="92333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Выходное окно источника излучения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0B2FF6-3F40-4596-8E1D-F1A02DE2676A}"/>
              </a:ext>
            </a:extLst>
          </p:cNvPr>
          <p:cNvSpPr txBox="1"/>
          <p:nvPr/>
        </p:nvSpPr>
        <p:spPr>
          <a:xfrm>
            <a:off x="7189667" y="919036"/>
            <a:ext cx="607346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Нож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F73094-9E8C-4342-9390-E2284DC35A30}"/>
              </a:ext>
            </a:extLst>
          </p:cNvPr>
          <p:cNvSpPr txBox="1"/>
          <p:nvPr/>
        </p:nvSpPr>
        <p:spPr>
          <a:xfrm>
            <a:off x="4797012" y="1522167"/>
            <a:ext cx="1181542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Подвижка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7D7B165-300D-4D33-852B-A3C097C1227D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7262813" y="1288368"/>
            <a:ext cx="230527" cy="5571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D36F74C-FF0F-446E-A2D7-451B05F5BDB5}"/>
              </a:ext>
            </a:extLst>
          </p:cNvPr>
          <p:cNvSpPr/>
          <p:nvPr/>
        </p:nvSpPr>
        <p:spPr>
          <a:xfrm>
            <a:off x="1762137" y="3252890"/>
            <a:ext cx="1195972" cy="35221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Детектор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824DAE7-496E-4BF3-92FE-2C2AA3910E0D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1278545" y="2883366"/>
            <a:ext cx="483592" cy="5456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D327C7-B38E-49D1-94A7-8CD2EEA049E7}"/>
              </a:ext>
            </a:extLst>
          </p:cNvPr>
          <p:cNvSpPr txBox="1"/>
          <p:nvPr/>
        </p:nvSpPr>
        <p:spPr>
          <a:xfrm>
            <a:off x="4295047" y="5170382"/>
            <a:ext cx="1357319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Защитный экран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030BA2E-3B72-4961-A974-7BCE7352E518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4973707" y="5816713"/>
            <a:ext cx="286540" cy="2831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700C4B5-D1F0-4027-836C-F8A186376D6F}"/>
              </a:ext>
            </a:extLst>
          </p:cNvPr>
          <p:cNvCxnSpPr>
            <a:cxnSpLocks/>
          </p:cNvCxnSpPr>
          <p:nvPr/>
        </p:nvCxnSpPr>
        <p:spPr>
          <a:xfrm flipH="1" flipV="1">
            <a:off x="7770819" y="2105753"/>
            <a:ext cx="712328" cy="3999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7F968B2-C9E4-479A-9E73-B3BC4EBBEB17}"/>
              </a:ext>
            </a:extLst>
          </p:cNvPr>
          <p:cNvSpPr txBox="1"/>
          <p:nvPr/>
        </p:nvSpPr>
        <p:spPr>
          <a:xfrm>
            <a:off x="7919972" y="5456630"/>
            <a:ext cx="1357319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Консоль измерителя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BC870A-05F4-4DFD-9BF9-FECC733F2864}"/>
              </a:ext>
            </a:extLst>
          </p:cNvPr>
          <p:cNvSpPr txBox="1"/>
          <p:nvPr/>
        </p:nvSpPr>
        <p:spPr>
          <a:xfrm>
            <a:off x="8764797" y="6140477"/>
            <a:ext cx="51249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ПК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6B1E5FD-B6EC-4F1E-B5E0-93E9AC9832CC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9277291" y="5779796"/>
            <a:ext cx="4119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7746977-0D5F-4F5E-934C-08EDE13BA352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9277291" y="6325143"/>
            <a:ext cx="4119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203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5EE770-C340-4133-9EB8-723032EDAA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37" b="35023"/>
          <a:stretch/>
        </p:blipFill>
        <p:spPr>
          <a:xfrm>
            <a:off x="3399141" y="4852215"/>
            <a:ext cx="3857625" cy="1964103"/>
          </a:xfrm>
          <a:prstGeom prst="rect">
            <a:avLst/>
          </a:prstGeom>
        </p:spPr>
      </p:pic>
      <p:sp>
        <p:nvSpPr>
          <p:cNvPr id="9" name="Arc 8">
            <a:extLst>
              <a:ext uri="{FF2B5EF4-FFF2-40B4-BE49-F238E27FC236}">
                <a16:creationId xmlns:a16="http://schemas.microsoft.com/office/drawing/2014/main" id="{D68345C2-E666-4CFC-B9C5-900DBD9753EC}"/>
              </a:ext>
            </a:extLst>
          </p:cNvPr>
          <p:cNvSpPr/>
          <p:nvPr/>
        </p:nvSpPr>
        <p:spPr>
          <a:xfrm>
            <a:off x="5022387" y="5738817"/>
            <a:ext cx="1185862" cy="1119183"/>
          </a:xfrm>
          <a:prstGeom prst="arc">
            <a:avLst>
              <a:gd name="adj1" fmla="val 16740693"/>
              <a:gd name="adj2" fmla="val 0"/>
            </a:avLst>
          </a:prstGeom>
          <a:ln w="190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11E13F-830A-400A-AEEC-5B9EF7CE75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 b="15972"/>
          <a:stretch/>
        </p:blipFill>
        <p:spPr>
          <a:xfrm>
            <a:off x="7747299" y="491485"/>
            <a:ext cx="3857625" cy="55054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18742A-3ACE-4C64-B778-E47F23A62BC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01" b="13254"/>
          <a:stretch/>
        </p:blipFill>
        <p:spPr>
          <a:xfrm>
            <a:off x="117171" y="185304"/>
            <a:ext cx="3857625" cy="441960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14BDC7-AED1-4327-891A-2050DA07436A}"/>
              </a:ext>
            </a:extLst>
          </p:cNvPr>
          <p:cNvCxnSpPr>
            <a:cxnSpLocks/>
          </p:cNvCxnSpPr>
          <p:nvPr/>
        </p:nvCxnSpPr>
        <p:spPr>
          <a:xfrm flipH="1">
            <a:off x="3399142" y="6298409"/>
            <a:ext cx="1667391" cy="0"/>
          </a:xfrm>
          <a:prstGeom prst="line">
            <a:avLst/>
          </a:prstGeom>
          <a:ln w="38100"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F1926A-51A9-43D1-BD45-146F8A617E47}"/>
              </a:ext>
            </a:extLst>
          </p:cNvPr>
          <p:cNvCxnSpPr>
            <a:cxnSpLocks/>
          </p:cNvCxnSpPr>
          <p:nvPr/>
        </p:nvCxnSpPr>
        <p:spPr>
          <a:xfrm flipV="1">
            <a:off x="5579745" y="4997623"/>
            <a:ext cx="417526" cy="1084886"/>
          </a:xfrm>
          <a:prstGeom prst="line">
            <a:avLst/>
          </a:prstGeom>
          <a:ln w="190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0BECB6E-9E5B-42EB-B43C-965686C78620}"/>
              </a:ext>
            </a:extLst>
          </p:cNvPr>
          <p:cNvSpPr txBox="1"/>
          <p:nvPr/>
        </p:nvSpPr>
        <p:spPr>
          <a:xfrm>
            <a:off x="5997271" y="5579289"/>
            <a:ext cx="801823" cy="369332"/>
          </a:xfrm>
          <a:prstGeom prst="rect">
            <a:avLst/>
          </a:prstGeom>
          <a:noFill/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</a:rPr>
              <a:t>60-70°</a:t>
            </a:r>
            <a:endParaRPr lang="ru-RU" dirty="0">
              <a:highlight>
                <a:srgbClr val="C0C0C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FF479D-9070-43FD-ABF6-06D8279165AF}"/>
              </a:ext>
            </a:extLst>
          </p:cNvPr>
          <p:cNvSpPr txBox="1"/>
          <p:nvPr/>
        </p:nvSpPr>
        <p:spPr>
          <a:xfrm>
            <a:off x="3399140" y="6465891"/>
            <a:ext cx="1699311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Оптическая ось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2D5A611-7DEF-4227-BB04-4523DF8304CC}"/>
              </a:ext>
            </a:extLst>
          </p:cNvPr>
          <p:cNvCxnSpPr/>
          <p:nvPr/>
        </p:nvCxnSpPr>
        <p:spPr>
          <a:xfrm flipV="1">
            <a:off x="3974796" y="6298408"/>
            <a:ext cx="0" cy="1595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3D04610-5B3E-4619-BCB3-FBF2B55DF8A8}"/>
              </a:ext>
            </a:extLst>
          </p:cNvPr>
          <p:cNvSpPr/>
          <p:nvPr/>
        </p:nvSpPr>
        <p:spPr>
          <a:xfrm>
            <a:off x="1555450" y="1644083"/>
            <a:ext cx="1195972" cy="105038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>
                <a:solidFill>
                  <a:schemeClr val="tx1"/>
                </a:solidFill>
              </a:rPr>
              <a:t>Винты крепления подвижки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4D204D-C845-4234-BF60-D6766315C82C}"/>
              </a:ext>
            </a:extLst>
          </p:cNvPr>
          <p:cNvCxnSpPr>
            <a:cxnSpLocks/>
          </p:cNvCxnSpPr>
          <p:nvPr/>
        </p:nvCxnSpPr>
        <p:spPr>
          <a:xfrm flipH="1" flipV="1">
            <a:off x="1516906" y="1425458"/>
            <a:ext cx="38545" cy="2186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E8BA9D6-67B4-4CBF-88A1-CF55ED7266AB}"/>
              </a:ext>
            </a:extLst>
          </p:cNvPr>
          <p:cNvCxnSpPr>
            <a:cxnSpLocks/>
          </p:cNvCxnSpPr>
          <p:nvPr/>
        </p:nvCxnSpPr>
        <p:spPr>
          <a:xfrm flipV="1">
            <a:off x="2553656" y="1425458"/>
            <a:ext cx="0" cy="2186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716933B-C5D6-4937-8335-C9E127ECDB70}"/>
              </a:ext>
            </a:extLst>
          </p:cNvPr>
          <p:cNvCxnSpPr>
            <a:cxnSpLocks/>
          </p:cNvCxnSpPr>
          <p:nvPr/>
        </p:nvCxnSpPr>
        <p:spPr>
          <a:xfrm>
            <a:off x="2660596" y="2694470"/>
            <a:ext cx="1" cy="7350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858263-FC2B-43ED-9B51-BD1F6400F899}"/>
              </a:ext>
            </a:extLst>
          </p:cNvPr>
          <p:cNvCxnSpPr>
            <a:cxnSpLocks/>
          </p:cNvCxnSpPr>
          <p:nvPr/>
        </p:nvCxnSpPr>
        <p:spPr>
          <a:xfrm flipH="1">
            <a:off x="1464624" y="2694470"/>
            <a:ext cx="90827" cy="7626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standa.lt/images/graphics/1403514244.jpg">
            <a:extLst>
              <a:ext uri="{FF2B5EF4-FFF2-40B4-BE49-F238E27FC236}">
                <a16:creationId xmlns:a16="http://schemas.microsoft.com/office/drawing/2014/main" id="{147D839B-32D7-4975-AE57-F0E236FFB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501" y="685451"/>
            <a:ext cx="3446531" cy="279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F374C899-C903-4FA4-BC35-24A3A535F935}"/>
              </a:ext>
            </a:extLst>
          </p:cNvPr>
          <p:cNvSpPr/>
          <p:nvPr/>
        </p:nvSpPr>
        <p:spPr>
          <a:xfrm>
            <a:off x="4521201" y="675589"/>
            <a:ext cx="1578147" cy="105038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>
                <a:solidFill>
                  <a:schemeClr val="tx1"/>
                </a:solidFill>
              </a:rPr>
              <a:t>Клавиши ручного управления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030ACB7-CB5F-4B3D-A8CE-4D99107406DF}"/>
              </a:ext>
            </a:extLst>
          </p:cNvPr>
          <p:cNvCxnSpPr>
            <a:cxnSpLocks/>
          </p:cNvCxnSpPr>
          <p:nvPr/>
        </p:nvCxnSpPr>
        <p:spPr>
          <a:xfrm flipH="1">
            <a:off x="5052704" y="1725975"/>
            <a:ext cx="583" cy="5624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E0CD42A-DE2F-40D6-A073-3E3CA83426D6}"/>
              </a:ext>
            </a:extLst>
          </p:cNvPr>
          <p:cNvCxnSpPr>
            <a:cxnSpLocks/>
          </p:cNvCxnSpPr>
          <p:nvPr/>
        </p:nvCxnSpPr>
        <p:spPr>
          <a:xfrm>
            <a:off x="4573447" y="1725975"/>
            <a:ext cx="0" cy="4171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6205DB8-899D-491B-82C2-5221ED216430}"/>
              </a:ext>
            </a:extLst>
          </p:cNvPr>
          <p:cNvCxnSpPr>
            <a:cxnSpLocks/>
          </p:cNvCxnSpPr>
          <p:nvPr/>
        </p:nvCxnSpPr>
        <p:spPr>
          <a:xfrm>
            <a:off x="5972177" y="1725975"/>
            <a:ext cx="0" cy="88387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9338298-C1A2-4FEF-ADDE-B4E177239CE9}"/>
              </a:ext>
            </a:extLst>
          </p:cNvPr>
          <p:cNvCxnSpPr>
            <a:cxnSpLocks/>
          </p:cNvCxnSpPr>
          <p:nvPr/>
        </p:nvCxnSpPr>
        <p:spPr>
          <a:xfrm>
            <a:off x="5443862" y="1725976"/>
            <a:ext cx="0" cy="7270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67D240D-5ACC-461D-BE54-25C44BD3417D}"/>
              </a:ext>
            </a:extLst>
          </p:cNvPr>
          <p:cNvSpPr txBox="1"/>
          <p:nvPr/>
        </p:nvSpPr>
        <p:spPr>
          <a:xfrm>
            <a:off x="4621539" y="4912536"/>
            <a:ext cx="889987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Лезвие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5F08F30-C38C-4ACC-AAA1-D5E9CED31D9D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5066533" y="5281868"/>
            <a:ext cx="405751" cy="8866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396D2E-D129-43C6-A45B-3809704CADD8}"/>
              </a:ext>
            </a:extLst>
          </p:cNvPr>
          <p:cNvCxnSpPr>
            <a:cxnSpLocks/>
          </p:cNvCxnSpPr>
          <p:nvPr/>
        </p:nvCxnSpPr>
        <p:spPr>
          <a:xfrm flipH="1">
            <a:off x="5098451" y="6298409"/>
            <a:ext cx="2158315" cy="0"/>
          </a:xfrm>
          <a:prstGeom prst="line">
            <a:avLst/>
          </a:prstGeom>
          <a:ln w="38100">
            <a:solidFill>
              <a:schemeClr val="bg1"/>
            </a:solidFill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902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E2E3CC1-7CFD-4816-A73B-7D5A2246A4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0" t="9188" r="7865" b="8588"/>
          <a:stretch/>
        </p:blipFill>
        <p:spPr>
          <a:xfrm>
            <a:off x="-452585" y="1923576"/>
            <a:ext cx="10744200" cy="563893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F5B336-11E3-40F6-8B44-57117DB7DC5F}"/>
              </a:ext>
            </a:extLst>
          </p:cNvPr>
          <p:cNvCxnSpPr>
            <a:cxnSpLocks/>
          </p:cNvCxnSpPr>
          <p:nvPr/>
        </p:nvCxnSpPr>
        <p:spPr>
          <a:xfrm flipH="1">
            <a:off x="1905000" y="3051032"/>
            <a:ext cx="6286048" cy="59655"/>
          </a:xfrm>
          <a:prstGeom prst="line">
            <a:avLst/>
          </a:prstGeom>
          <a:ln w="38100"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A049ABE-F76A-4F91-ABC6-D32FD40E92EA}"/>
              </a:ext>
            </a:extLst>
          </p:cNvPr>
          <p:cNvCxnSpPr>
            <a:cxnSpLocks/>
          </p:cNvCxnSpPr>
          <p:nvPr/>
        </p:nvCxnSpPr>
        <p:spPr>
          <a:xfrm flipH="1" flipV="1">
            <a:off x="3632201" y="1889125"/>
            <a:ext cx="1" cy="4119563"/>
          </a:xfrm>
          <a:prstGeom prst="line">
            <a:avLst/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325AA22-E4F2-42ED-B5A9-CEEB9F5A8BA3}"/>
              </a:ext>
            </a:extLst>
          </p:cNvPr>
          <p:cNvCxnSpPr>
            <a:cxnSpLocks/>
          </p:cNvCxnSpPr>
          <p:nvPr/>
        </p:nvCxnSpPr>
        <p:spPr>
          <a:xfrm>
            <a:off x="3632200" y="5994400"/>
            <a:ext cx="4410075" cy="0"/>
          </a:xfrm>
          <a:prstGeom prst="line">
            <a:avLst/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698A753-38E5-4C8C-B49B-607227FF0EF1}"/>
              </a:ext>
            </a:extLst>
          </p:cNvPr>
          <p:cNvSpPr txBox="1"/>
          <p:nvPr/>
        </p:nvSpPr>
        <p:spPr>
          <a:xfrm>
            <a:off x="3576461" y="6137791"/>
            <a:ext cx="4115101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Ось движения вдоль оптической оси (</a:t>
            </a:r>
            <a:r>
              <a:rPr lang="en-US" dirty="0"/>
              <a:t>X)</a:t>
            </a:r>
            <a:endParaRPr lang="ru-RU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95CB5AD-D6B9-4E34-B91C-98660E3FD03A}"/>
              </a:ext>
            </a:extLst>
          </p:cNvPr>
          <p:cNvSpPr/>
          <p:nvPr/>
        </p:nvSpPr>
        <p:spPr>
          <a:xfrm>
            <a:off x="3782266" y="1785275"/>
            <a:ext cx="1195972" cy="6858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X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7CF28F3-086E-4DAA-8941-6FF191886BAF}"/>
              </a:ext>
            </a:extLst>
          </p:cNvPr>
          <p:cNvSpPr/>
          <p:nvPr/>
        </p:nvSpPr>
        <p:spPr>
          <a:xfrm>
            <a:off x="7622788" y="4992191"/>
            <a:ext cx="181874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017F224-CFD9-47BE-86A5-A72249DA5F0F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4380252" y="2471075"/>
            <a:ext cx="0" cy="1820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A6C9F2A-EB29-4355-A16A-DF76C217BDC5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7168232" y="5176857"/>
            <a:ext cx="454556" cy="248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DEFDE9B-7A23-41B1-8A68-983D38CC2474}"/>
              </a:ext>
            </a:extLst>
          </p:cNvPr>
          <p:cNvSpPr txBox="1"/>
          <p:nvPr/>
        </p:nvSpPr>
        <p:spPr>
          <a:xfrm rot="16200000">
            <a:off x="1188145" y="3850017"/>
            <a:ext cx="4351319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Ось движения поперёк оптической оси (</a:t>
            </a:r>
            <a:r>
              <a:rPr lang="en-US" dirty="0"/>
              <a:t>Y)</a:t>
            </a:r>
            <a:endParaRPr lang="ru-RU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531AB9-4775-45A1-B071-5249C39195C6}"/>
              </a:ext>
            </a:extLst>
          </p:cNvPr>
          <p:cNvSpPr txBox="1"/>
          <p:nvPr/>
        </p:nvSpPr>
        <p:spPr>
          <a:xfrm>
            <a:off x="8191046" y="3520244"/>
            <a:ext cx="2032000" cy="92333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Выходное окно источника излучения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946A4B5-12EF-481C-B51D-137C722E2720}"/>
              </a:ext>
            </a:extLst>
          </p:cNvPr>
          <p:cNvCxnSpPr>
            <a:cxnSpLocks/>
          </p:cNvCxnSpPr>
          <p:nvPr/>
        </p:nvCxnSpPr>
        <p:spPr>
          <a:xfrm flipH="1" flipV="1">
            <a:off x="8494719" y="3120328"/>
            <a:ext cx="712328" cy="3999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733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61725D-0580-4820-91B9-008A02BF0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273E38-4BFF-4E1B-87FD-60DCC49F1EBB}"/>
              </a:ext>
            </a:extLst>
          </p:cNvPr>
          <p:cNvSpPr txBox="1"/>
          <p:nvPr/>
        </p:nvSpPr>
        <p:spPr>
          <a:xfrm>
            <a:off x="10121446" y="2361312"/>
            <a:ext cx="158795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Блок питания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E4867-D2FD-4A95-9A74-C3A333F7DF59}"/>
              </a:ext>
            </a:extLst>
          </p:cNvPr>
          <p:cNvSpPr txBox="1"/>
          <p:nvPr/>
        </p:nvSpPr>
        <p:spPr>
          <a:xfrm>
            <a:off x="6075115" y="566544"/>
            <a:ext cx="2408032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Подключение питания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829D5F-C484-4421-A275-AD75526E4F4B}"/>
              </a:ext>
            </a:extLst>
          </p:cNvPr>
          <p:cNvSpPr txBox="1"/>
          <p:nvPr/>
        </p:nvSpPr>
        <p:spPr>
          <a:xfrm>
            <a:off x="5652366" y="4288227"/>
            <a:ext cx="1181542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Подвижка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719CFE-4ED4-4B5C-952A-B1DA0D14A4D3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337300" y="935876"/>
            <a:ext cx="941831" cy="5063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CA0DBD5-13E1-4BDC-81F2-D9A00A3A1FDA}"/>
              </a:ext>
            </a:extLst>
          </p:cNvPr>
          <p:cNvSpPr/>
          <p:nvPr/>
        </p:nvSpPr>
        <p:spPr>
          <a:xfrm>
            <a:off x="2148840" y="488506"/>
            <a:ext cx="1668780" cy="86106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Подключение двигателей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7B4BD9E-C8F2-4CE2-A0EC-662781E5B116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2983230" y="1349566"/>
            <a:ext cx="907536" cy="2811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3BEB7BE-14B1-48F4-953C-9018CCD7A2CA}"/>
              </a:ext>
            </a:extLst>
          </p:cNvPr>
          <p:cNvCxnSpPr>
            <a:cxnSpLocks/>
          </p:cNvCxnSpPr>
          <p:nvPr/>
        </p:nvCxnSpPr>
        <p:spPr>
          <a:xfrm flipH="1" flipV="1">
            <a:off x="7770819" y="2105753"/>
            <a:ext cx="712328" cy="3999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3C2F548-5E50-4B24-B07B-2E8AE6BF1C9E}"/>
              </a:ext>
            </a:extLst>
          </p:cNvPr>
          <p:cNvSpPr txBox="1"/>
          <p:nvPr/>
        </p:nvSpPr>
        <p:spPr>
          <a:xfrm>
            <a:off x="5285240" y="2786514"/>
            <a:ext cx="2195060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Подключение к ПК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AB73556-B40F-41E1-920A-895F0C1E63C1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6337300" y="2569774"/>
            <a:ext cx="45470" cy="2167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CB710C7-740C-4359-AF53-FF7101294A2D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2983230" y="1349566"/>
            <a:ext cx="727710" cy="8526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B176CE3-BDF3-458A-90CC-24E7BFCB526C}"/>
              </a:ext>
            </a:extLst>
          </p:cNvPr>
          <p:cNvSpPr txBox="1"/>
          <p:nvPr/>
        </p:nvSpPr>
        <p:spPr>
          <a:xfrm>
            <a:off x="10974840" y="6380614"/>
            <a:ext cx="505960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ПК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3461CE2-B9C5-4431-A770-CC7847336E6F}"/>
              </a:ext>
            </a:extLst>
          </p:cNvPr>
          <p:cNvCxnSpPr>
            <a:cxnSpLocks/>
          </p:cNvCxnSpPr>
          <p:nvPr/>
        </p:nvCxnSpPr>
        <p:spPr>
          <a:xfrm>
            <a:off x="11480800" y="6565280"/>
            <a:ext cx="3175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4807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17561</TotalTime>
  <Words>169</Words>
  <Application>Microsoft Office PowerPoint</Application>
  <PresentationFormat>Widescreen</PresentationFormat>
  <Paragraphs>83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Andrei KHlopkov</dc:creator>
  <cp:lastModifiedBy>Andrei KHlopkov</cp:lastModifiedBy>
  <cp:revision>74</cp:revision>
  <dcterms:created xsi:type="dcterms:W3CDTF">2023-04-04T12:23:27Z</dcterms:created>
  <dcterms:modified xsi:type="dcterms:W3CDTF">2024-03-15T10:42:47Z</dcterms:modified>
</cp:coreProperties>
</file>

<file path=docProps/thumbnail.jpeg>
</file>